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9" r:id="rId2"/>
    <p:sldId id="285" r:id="rId3"/>
    <p:sldId id="286" r:id="rId4"/>
    <p:sldId id="287" r:id="rId5"/>
    <p:sldId id="281" r:id="rId6"/>
    <p:sldId id="270" r:id="rId7"/>
    <p:sldId id="271" r:id="rId8"/>
    <p:sldId id="288" r:id="rId9"/>
    <p:sldId id="289" r:id="rId10"/>
    <p:sldId id="290" r:id="rId11"/>
    <p:sldId id="291" r:id="rId12"/>
    <p:sldId id="273" r:id="rId13"/>
    <p:sldId id="293" r:id="rId14"/>
    <p:sldId id="294" r:id="rId15"/>
    <p:sldId id="274" r:id="rId16"/>
    <p:sldId id="296" r:id="rId17"/>
    <p:sldId id="275" r:id="rId18"/>
    <p:sldId id="29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DDA3D3-B42B-4798-AE45-8C5475681067}" v="111" dt="2025-06-05T13:59:08.0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83879" autoAdjust="0"/>
  </p:normalViewPr>
  <p:slideViewPr>
    <p:cSldViewPr snapToGrid="0">
      <p:cViewPr varScale="1">
        <p:scale>
          <a:sx n="125" d="100"/>
          <a:sy n="125" d="100"/>
        </p:scale>
        <p:origin x="3906"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 Swartz" userId="fa5fbd6ce30e021b" providerId="LiveId" clId="{611A5EE7-913C-4136-9425-FBE7D3E93282}"/>
    <pc:docChg chg="addSld delSld modSld sldOrd">
      <pc:chgData name="Steve Swartz" userId="fa5fbd6ce30e021b" providerId="LiveId" clId="{611A5EE7-913C-4136-9425-FBE7D3E93282}" dt="2025-05-01T16:48:12.926" v="51" actId="47"/>
      <pc:docMkLst>
        <pc:docMk/>
      </pc:docMkLst>
      <pc:sldChg chg="del">
        <pc:chgData name="Steve Swartz" userId="fa5fbd6ce30e021b" providerId="LiveId" clId="{611A5EE7-913C-4136-9425-FBE7D3E93282}" dt="2025-04-30T20:51:02.615" v="1" actId="47"/>
        <pc:sldMkLst>
          <pc:docMk/>
          <pc:sldMk cId="4014904213" sldId="265"/>
        </pc:sldMkLst>
      </pc:sldChg>
      <pc:sldChg chg="del">
        <pc:chgData name="Steve Swartz" userId="fa5fbd6ce30e021b" providerId="LiveId" clId="{611A5EE7-913C-4136-9425-FBE7D3E93282}" dt="2025-04-30T20:51:02.615" v="1" actId="47"/>
        <pc:sldMkLst>
          <pc:docMk/>
          <pc:sldMk cId="3672255520" sldId="266"/>
        </pc:sldMkLst>
      </pc:sldChg>
      <pc:sldChg chg="del">
        <pc:chgData name="Steve Swartz" userId="fa5fbd6ce30e021b" providerId="LiveId" clId="{611A5EE7-913C-4136-9425-FBE7D3E93282}" dt="2025-04-30T20:51:02.615" v="1" actId="47"/>
        <pc:sldMkLst>
          <pc:docMk/>
          <pc:sldMk cId="367996804" sldId="267"/>
        </pc:sldMkLst>
      </pc:sldChg>
      <pc:sldChg chg="del">
        <pc:chgData name="Steve Swartz" userId="fa5fbd6ce30e021b" providerId="LiveId" clId="{611A5EE7-913C-4136-9425-FBE7D3E93282}" dt="2025-04-30T20:51:02.615" v="1" actId="47"/>
        <pc:sldMkLst>
          <pc:docMk/>
          <pc:sldMk cId="701201403" sldId="268"/>
        </pc:sldMkLst>
      </pc:sldChg>
      <pc:sldChg chg="del">
        <pc:chgData name="Steve Swartz" userId="fa5fbd6ce30e021b" providerId="LiveId" clId="{611A5EE7-913C-4136-9425-FBE7D3E93282}" dt="2025-04-30T20:51:02.615" v="1" actId="47"/>
        <pc:sldMkLst>
          <pc:docMk/>
          <pc:sldMk cId="4265348810" sldId="269"/>
        </pc:sldMkLst>
      </pc:sldChg>
      <pc:sldChg chg="add">
        <pc:chgData name="Steve Swartz" userId="fa5fbd6ce30e021b" providerId="LiveId" clId="{611A5EE7-913C-4136-9425-FBE7D3E93282}" dt="2025-04-30T20:50:53.059" v="0"/>
        <pc:sldMkLst>
          <pc:docMk/>
          <pc:sldMk cId="614610062" sldId="270"/>
        </pc:sldMkLst>
      </pc:sldChg>
      <pc:sldChg chg="add">
        <pc:chgData name="Steve Swartz" userId="fa5fbd6ce30e021b" providerId="LiveId" clId="{611A5EE7-913C-4136-9425-FBE7D3E93282}" dt="2025-04-30T20:50:53.059" v="0"/>
        <pc:sldMkLst>
          <pc:docMk/>
          <pc:sldMk cId="2392400975" sldId="271"/>
        </pc:sldMkLst>
      </pc:sldChg>
      <pc:sldChg chg="add">
        <pc:chgData name="Steve Swartz" userId="fa5fbd6ce30e021b" providerId="LiveId" clId="{611A5EE7-913C-4136-9425-FBE7D3E93282}" dt="2025-04-30T20:50:53.059" v="0"/>
        <pc:sldMkLst>
          <pc:docMk/>
          <pc:sldMk cId="3235861235" sldId="272"/>
        </pc:sldMkLst>
      </pc:sldChg>
      <pc:sldChg chg="add">
        <pc:chgData name="Steve Swartz" userId="fa5fbd6ce30e021b" providerId="LiveId" clId="{611A5EE7-913C-4136-9425-FBE7D3E93282}" dt="2025-04-30T20:50:53.059" v="0"/>
        <pc:sldMkLst>
          <pc:docMk/>
          <pc:sldMk cId="212396472" sldId="273"/>
        </pc:sldMkLst>
      </pc:sldChg>
      <pc:sldChg chg="add">
        <pc:chgData name="Steve Swartz" userId="fa5fbd6ce30e021b" providerId="LiveId" clId="{611A5EE7-913C-4136-9425-FBE7D3E93282}" dt="2025-04-30T20:50:53.059" v="0"/>
        <pc:sldMkLst>
          <pc:docMk/>
          <pc:sldMk cId="578600240" sldId="274"/>
        </pc:sldMkLst>
      </pc:sldChg>
      <pc:sldChg chg="add">
        <pc:chgData name="Steve Swartz" userId="fa5fbd6ce30e021b" providerId="LiveId" clId="{611A5EE7-913C-4136-9425-FBE7D3E93282}" dt="2025-04-30T20:50:53.059" v="0"/>
        <pc:sldMkLst>
          <pc:docMk/>
          <pc:sldMk cId="930106469" sldId="275"/>
        </pc:sldMkLst>
      </pc:sldChg>
      <pc:sldChg chg="del">
        <pc:chgData name="Steve Swartz" userId="fa5fbd6ce30e021b" providerId="LiveId" clId="{611A5EE7-913C-4136-9425-FBE7D3E93282}" dt="2025-05-01T16:47:36.426" v="40" actId="47"/>
        <pc:sldMkLst>
          <pc:docMk/>
          <pc:sldMk cId="1844913287" sldId="279"/>
        </pc:sldMkLst>
      </pc:sldChg>
      <pc:sldChg chg="del">
        <pc:chgData name="Steve Swartz" userId="fa5fbd6ce30e021b" providerId="LiveId" clId="{611A5EE7-913C-4136-9425-FBE7D3E93282}" dt="2025-05-01T16:46:46.995" v="28" actId="47"/>
        <pc:sldMkLst>
          <pc:docMk/>
          <pc:sldMk cId="814336363" sldId="282"/>
        </pc:sldMkLst>
      </pc:sldChg>
      <pc:sldChg chg="del">
        <pc:chgData name="Steve Swartz" userId="fa5fbd6ce30e021b" providerId="LiveId" clId="{611A5EE7-913C-4136-9425-FBE7D3E93282}" dt="2025-05-01T16:48:12.926" v="51" actId="47"/>
        <pc:sldMkLst>
          <pc:docMk/>
          <pc:sldMk cId="613123339" sldId="283"/>
        </pc:sldMkLst>
      </pc:sldChg>
      <pc:sldChg chg="modSp new del mod">
        <pc:chgData name="Steve Swartz" userId="fa5fbd6ce30e021b" providerId="LiveId" clId="{611A5EE7-913C-4136-9425-FBE7D3E93282}" dt="2025-05-01T16:46:48.245" v="29" actId="47"/>
        <pc:sldMkLst>
          <pc:docMk/>
          <pc:sldMk cId="2987664898" sldId="284"/>
        </pc:sldMkLst>
      </pc:sldChg>
      <pc:sldChg chg="modSp new mod ord">
        <pc:chgData name="Steve Swartz" userId="fa5fbd6ce30e021b" providerId="LiveId" clId="{611A5EE7-913C-4136-9425-FBE7D3E93282}" dt="2025-05-01T16:46:44.387" v="27"/>
        <pc:sldMkLst>
          <pc:docMk/>
          <pc:sldMk cId="247782850" sldId="285"/>
        </pc:sldMkLst>
        <pc:spChg chg="mod">
          <ac:chgData name="Steve Swartz" userId="fa5fbd6ce30e021b" providerId="LiveId" clId="{611A5EE7-913C-4136-9425-FBE7D3E93282}" dt="2025-05-01T16:46:34.759" v="25" actId="20577"/>
          <ac:spMkLst>
            <pc:docMk/>
            <pc:sldMk cId="247782850" sldId="285"/>
            <ac:spMk id="2" creationId="{54B9A629-09EE-E5F2-5AF3-0E95DF199142}"/>
          </ac:spMkLst>
        </pc:spChg>
        <pc:spChg chg="mod">
          <ac:chgData name="Steve Swartz" userId="fa5fbd6ce30e021b" providerId="LiveId" clId="{611A5EE7-913C-4136-9425-FBE7D3E93282}" dt="2025-05-01T16:46:31.306" v="20"/>
          <ac:spMkLst>
            <pc:docMk/>
            <pc:sldMk cId="247782850" sldId="285"/>
            <ac:spMk id="3" creationId="{AA8D903A-6587-41B1-8190-CCEF94A9DE4F}"/>
          </ac:spMkLst>
        </pc:spChg>
      </pc:sldChg>
      <pc:sldChg chg="modSp new mod">
        <pc:chgData name="Steve Swartz" userId="fa5fbd6ce30e021b" providerId="LiveId" clId="{611A5EE7-913C-4136-9425-FBE7D3E93282}" dt="2025-05-01T16:47:31.440" v="39" actId="20577"/>
        <pc:sldMkLst>
          <pc:docMk/>
          <pc:sldMk cId="1620963936" sldId="286"/>
        </pc:sldMkLst>
        <pc:spChg chg="mod">
          <ac:chgData name="Steve Swartz" userId="fa5fbd6ce30e021b" providerId="LiveId" clId="{611A5EE7-913C-4136-9425-FBE7D3E93282}" dt="2025-05-01T16:47:31.440" v="39" actId="20577"/>
          <ac:spMkLst>
            <pc:docMk/>
            <pc:sldMk cId="1620963936" sldId="286"/>
            <ac:spMk id="2" creationId="{58667884-9B08-75DE-8F55-D64B64876C95}"/>
          </ac:spMkLst>
        </pc:spChg>
        <pc:spChg chg="mod">
          <ac:chgData name="Steve Swartz" userId="fa5fbd6ce30e021b" providerId="LiveId" clId="{611A5EE7-913C-4136-9425-FBE7D3E93282}" dt="2025-05-01T16:47:25.458" v="32" actId="15"/>
          <ac:spMkLst>
            <pc:docMk/>
            <pc:sldMk cId="1620963936" sldId="286"/>
            <ac:spMk id="3" creationId="{6346B087-E1B9-C745-1D56-2D085C145DCD}"/>
          </ac:spMkLst>
        </pc:spChg>
      </pc:sldChg>
      <pc:sldChg chg="modSp new mod">
        <pc:chgData name="Steve Swartz" userId="fa5fbd6ce30e021b" providerId="LiveId" clId="{611A5EE7-913C-4136-9425-FBE7D3E93282}" dt="2025-05-01T16:48:06.444" v="50"/>
        <pc:sldMkLst>
          <pc:docMk/>
          <pc:sldMk cId="102353672" sldId="287"/>
        </pc:sldMkLst>
        <pc:spChg chg="mod">
          <ac:chgData name="Steve Swartz" userId="fa5fbd6ce30e021b" providerId="LiveId" clId="{611A5EE7-913C-4136-9425-FBE7D3E93282}" dt="2025-05-01T16:48:01.966" v="49" actId="20577"/>
          <ac:spMkLst>
            <pc:docMk/>
            <pc:sldMk cId="102353672" sldId="287"/>
            <ac:spMk id="2" creationId="{352D85BC-1B0C-C6F9-A844-1864D3076E14}"/>
          </ac:spMkLst>
        </pc:spChg>
        <pc:spChg chg="mod">
          <ac:chgData name="Steve Swartz" userId="fa5fbd6ce30e021b" providerId="LiveId" clId="{611A5EE7-913C-4136-9425-FBE7D3E93282}" dt="2025-05-01T16:48:06.444" v="50"/>
          <ac:spMkLst>
            <pc:docMk/>
            <pc:sldMk cId="102353672" sldId="287"/>
            <ac:spMk id="3" creationId="{59D450C2-C65D-7975-AC61-26F47F92D0B1}"/>
          </ac:spMkLst>
        </pc:spChg>
      </pc:sldChg>
    </pc:docChg>
  </pc:docChgLst>
  <pc:docChgLst>
    <pc:chgData name="Steve Swartz" userId="fa5fbd6ce30e021b" providerId="LiveId" clId="{F3DDA3D3-B42B-4798-AE45-8C5475681067}"/>
    <pc:docChg chg="undo custSel addSld delSld modSld sldOrd">
      <pc:chgData name="Steve Swartz" userId="fa5fbd6ce30e021b" providerId="LiveId" clId="{F3DDA3D3-B42B-4798-AE45-8C5475681067}" dt="2025-06-05T14:00:28.829" v="4199" actId="20577"/>
      <pc:docMkLst>
        <pc:docMk/>
      </pc:docMkLst>
      <pc:sldChg chg="del">
        <pc:chgData name="Steve Swartz" userId="fa5fbd6ce30e021b" providerId="LiveId" clId="{F3DDA3D3-B42B-4798-AE45-8C5475681067}" dt="2025-06-04T19:23:52.884" v="1499" actId="47"/>
        <pc:sldMkLst>
          <pc:docMk/>
          <pc:sldMk cId="3682714053" sldId="257"/>
        </pc:sldMkLst>
      </pc:sldChg>
      <pc:sldChg chg="del">
        <pc:chgData name="Steve Swartz" userId="fa5fbd6ce30e021b" providerId="LiveId" clId="{F3DDA3D3-B42B-4798-AE45-8C5475681067}" dt="2025-06-04T19:23:53.963" v="1500" actId="47"/>
        <pc:sldMkLst>
          <pc:docMk/>
          <pc:sldMk cId="3931126852" sldId="258"/>
        </pc:sldMkLst>
      </pc:sldChg>
      <pc:sldChg chg="addSp modSp mod">
        <pc:chgData name="Steve Swartz" userId="fa5fbd6ce30e021b" providerId="LiveId" clId="{F3DDA3D3-B42B-4798-AE45-8C5475681067}" dt="2025-06-04T19:25:45.517" v="1587" actId="27636"/>
        <pc:sldMkLst>
          <pc:docMk/>
          <pc:sldMk cId="2114304695" sldId="259"/>
        </pc:sldMkLst>
        <pc:spChg chg="mod">
          <ac:chgData name="Steve Swartz" userId="fa5fbd6ce30e021b" providerId="LiveId" clId="{F3DDA3D3-B42B-4798-AE45-8C5475681067}" dt="2025-06-04T19:25:45.514" v="1586" actId="27636"/>
          <ac:spMkLst>
            <pc:docMk/>
            <pc:sldMk cId="2114304695" sldId="259"/>
            <ac:spMk id="5" creationId="{E08AAC93-E29F-B998-117C-855A0950F88F}"/>
          </ac:spMkLst>
        </pc:spChg>
        <pc:spChg chg="mod">
          <ac:chgData name="Steve Swartz" userId="fa5fbd6ce30e021b" providerId="LiveId" clId="{F3DDA3D3-B42B-4798-AE45-8C5475681067}" dt="2025-06-04T19:25:45.517" v="1587" actId="27636"/>
          <ac:spMkLst>
            <pc:docMk/>
            <pc:sldMk cId="2114304695" sldId="259"/>
            <ac:spMk id="6" creationId="{0B40E023-5541-8512-63C9-E888C2287847}"/>
          </ac:spMkLst>
        </pc:spChg>
        <pc:graphicFrameChg chg="add mod">
          <ac:chgData name="Steve Swartz" userId="fa5fbd6ce30e021b" providerId="LiveId" clId="{F3DDA3D3-B42B-4798-AE45-8C5475681067}" dt="2025-06-04T18:59:10.955" v="76" actId="1076"/>
          <ac:graphicFrameMkLst>
            <pc:docMk/>
            <pc:sldMk cId="2114304695" sldId="259"/>
            <ac:graphicFrameMk id="2" creationId="{A8857EBA-E8C1-C039-0444-B2B1B1E29D52}"/>
          </ac:graphicFrameMkLst>
        </pc:graphicFrameChg>
      </pc:sldChg>
      <pc:sldChg chg="del">
        <pc:chgData name="Steve Swartz" userId="fa5fbd6ce30e021b" providerId="LiveId" clId="{F3DDA3D3-B42B-4798-AE45-8C5475681067}" dt="2025-06-04T19:15:51.384" v="945" actId="47"/>
        <pc:sldMkLst>
          <pc:docMk/>
          <pc:sldMk cId="2073332520" sldId="260"/>
        </pc:sldMkLst>
      </pc:sldChg>
      <pc:sldChg chg="delSp modSp mod">
        <pc:chgData name="Steve Swartz" userId="fa5fbd6ce30e021b" providerId="LiveId" clId="{F3DDA3D3-B42B-4798-AE45-8C5475681067}" dt="2025-06-04T19:26:56.725" v="1593" actId="208"/>
        <pc:sldMkLst>
          <pc:docMk/>
          <pc:sldMk cId="614610062" sldId="270"/>
        </pc:sldMkLst>
        <pc:spChg chg="mod">
          <ac:chgData name="Steve Swartz" userId="fa5fbd6ce30e021b" providerId="LiveId" clId="{F3DDA3D3-B42B-4798-AE45-8C5475681067}" dt="2025-06-04T19:25:45.342" v="1585"/>
          <ac:spMkLst>
            <pc:docMk/>
            <pc:sldMk cId="614610062" sldId="270"/>
            <ac:spMk id="2" creationId="{76BD9005-92E2-C396-F066-E905FCB00724}"/>
          </ac:spMkLst>
        </pc:spChg>
        <pc:spChg chg="mod topLvl">
          <ac:chgData name="Steve Swartz" userId="fa5fbd6ce30e021b" providerId="LiveId" clId="{F3DDA3D3-B42B-4798-AE45-8C5475681067}" dt="2025-06-04T19:26:25.532" v="1592" actId="207"/>
          <ac:spMkLst>
            <pc:docMk/>
            <pc:sldMk cId="614610062" sldId="270"/>
            <ac:spMk id="5" creationId="{E81D3DAF-A50B-4BD6-BB82-4FD657B23FF2}"/>
          </ac:spMkLst>
        </pc:spChg>
        <pc:spChg chg="mod topLvl">
          <ac:chgData name="Steve Swartz" userId="fa5fbd6ce30e021b" providerId="LiveId" clId="{F3DDA3D3-B42B-4798-AE45-8C5475681067}" dt="2025-06-04T19:26:25.532" v="1592" actId="207"/>
          <ac:spMkLst>
            <pc:docMk/>
            <pc:sldMk cId="614610062" sldId="270"/>
            <ac:spMk id="6" creationId="{7B7619F4-8179-8C03-5277-ADBE304FB873}"/>
          </ac:spMkLst>
        </pc:spChg>
        <pc:spChg chg="del mod topLvl">
          <ac:chgData name="Steve Swartz" userId="fa5fbd6ce30e021b" providerId="LiveId" clId="{F3DDA3D3-B42B-4798-AE45-8C5475681067}" dt="2025-06-04T19:08:50.716" v="517" actId="478"/>
          <ac:spMkLst>
            <pc:docMk/>
            <pc:sldMk cId="614610062" sldId="270"/>
            <ac:spMk id="7" creationId="{FF1501CA-A119-2C96-7E04-5CA2DBE279D0}"/>
          </ac:spMkLst>
        </pc:spChg>
        <pc:spChg chg="mod topLvl">
          <ac:chgData name="Steve Swartz" userId="fa5fbd6ce30e021b" providerId="LiveId" clId="{F3DDA3D3-B42B-4798-AE45-8C5475681067}" dt="2025-06-04T19:26:25.532" v="1592" actId="207"/>
          <ac:spMkLst>
            <pc:docMk/>
            <pc:sldMk cId="614610062" sldId="270"/>
            <ac:spMk id="8" creationId="{838E140E-2946-C272-8EB8-181667F1C66E}"/>
          </ac:spMkLst>
        </pc:spChg>
        <pc:spChg chg="mod topLvl">
          <ac:chgData name="Steve Swartz" userId="fa5fbd6ce30e021b" providerId="LiveId" clId="{F3DDA3D3-B42B-4798-AE45-8C5475681067}" dt="2025-06-04T19:26:25.532" v="1592" actId="207"/>
          <ac:spMkLst>
            <pc:docMk/>
            <pc:sldMk cId="614610062" sldId="270"/>
            <ac:spMk id="10" creationId="{84EBB55F-0645-A8DA-C4FD-7CB2B672A75D}"/>
          </ac:spMkLst>
        </pc:spChg>
        <pc:spChg chg="del mod topLvl">
          <ac:chgData name="Steve Swartz" userId="fa5fbd6ce30e021b" providerId="LiveId" clId="{F3DDA3D3-B42B-4798-AE45-8C5475681067}" dt="2025-06-04T19:08:50.716" v="517" actId="478"/>
          <ac:spMkLst>
            <pc:docMk/>
            <pc:sldMk cId="614610062" sldId="270"/>
            <ac:spMk id="11" creationId="{1CF5B82B-A4FD-A830-3720-E0C9AF26D2BA}"/>
          </ac:spMkLst>
        </pc:spChg>
        <pc:spChg chg="mod topLvl">
          <ac:chgData name="Steve Swartz" userId="fa5fbd6ce30e021b" providerId="LiveId" clId="{F3DDA3D3-B42B-4798-AE45-8C5475681067}" dt="2025-06-04T19:26:25.532" v="1592" actId="207"/>
          <ac:spMkLst>
            <pc:docMk/>
            <pc:sldMk cId="614610062" sldId="270"/>
            <ac:spMk id="13" creationId="{DC3F018D-8C9C-9B03-1B6D-81EB6BFDECD3}"/>
          </ac:spMkLst>
        </pc:spChg>
        <pc:spChg chg="mod topLvl">
          <ac:chgData name="Steve Swartz" userId="fa5fbd6ce30e021b" providerId="LiveId" clId="{F3DDA3D3-B42B-4798-AE45-8C5475681067}" dt="2025-06-04T19:26:25.532" v="1592" actId="207"/>
          <ac:spMkLst>
            <pc:docMk/>
            <pc:sldMk cId="614610062" sldId="270"/>
            <ac:spMk id="14" creationId="{6B9574B4-4591-E189-A6BA-E0A7B349CAD5}"/>
          </ac:spMkLst>
        </pc:spChg>
        <pc:spChg chg="mod topLvl">
          <ac:chgData name="Steve Swartz" userId="fa5fbd6ce30e021b" providerId="LiveId" clId="{F3DDA3D3-B42B-4798-AE45-8C5475681067}" dt="2025-06-04T19:26:25.532" v="1592" actId="207"/>
          <ac:spMkLst>
            <pc:docMk/>
            <pc:sldMk cId="614610062" sldId="270"/>
            <ac:spMk id="15" creationId="{B6BDDE75-F975-9E72-F0C0-7A66C1350872}"/>
          </ac:spMkLst>
        </pc:spChg>
        <pc:grpChg chg="del">
          <ac:chgData name="Steve Swartz" userId="fa5fbd6ce30e021b" providerId="LiveId" clId="{F3DDA3D3-B42B-4798-AE45-8C5475681067}" dt="2025-06-04T19:03:58.250" v="253" actId="165"/>
          <ac:grpSpMkLst>
            <pc:docMk/>
            <pc:sldMk cId="614610062" sldId="270"/>
            <ac:grpSpMk id="9" creationId="{FC911E8D-E273-4D4C-1B94-EFC0581413C9}"/>
          </ac:grpSpMkLst>
        </pc:grpChg>
        <pc:grpChg chg="del">
          <ac:chgData name="Steve Swartz" userId="fa5fbd6ce30e021b" providerId="LiveId" clId="{F3DDA3D3-B42B-4798-AE45-8C5475681067}" dt="2025-06-04T19:03:52.145" v="252" actId="165"/>
          <ac:grpSpMkLst>
            <pc:docMk/>
            <pc:sldMk cId="614610062" sldId="270"/>
            <ac:grpSpMk id="12" creationId="{B6762288-5C5D-0F69-FB35-A52BEF359673}"/>
          </ac:grpSpMkLst>
        </pc:grpChg>
        <pc:grpChg chg="del">
          <ac:chgData name="Steve Swartz" userId="fa5fbd6ce30e021b" providerId="LiveId" clId="{F3DDA3D3-B42B-4798-AE45-8C5475681067}" dt="2025-06-04T19:03:43.850" v="251" actId="165"/>
          <ac:grpSpMkLst>
            <pc:docMk/>
            <pc:sldMk cId="614610062" sldId="270"/>
            <ac:grpSpMk id="16" creationId="{24B534C9-CE07-0200-3092-78F787EC1601}"/>
          </ac:grpSpMkLst>
        </pc:grpChg>
        <pc:cxnChg chg="mod">
          <ac:chgData name="Steve Swartz" userId="fa5fbd6ce30e021b" providerId="LiveId" clId="{F3DDA3D3-B42B-4798-AE45-8C5475681067}" dt="2025-06-04T19:26:56.725" v="1593" actId="208"/>
          <ac:cxnSpMkLst>
            <pc:docMk/>
            <pc:sldMk cId="614610062" sldId="270"/>
            <ac:cxnSpMk id="18" creationId="{9393D35B-5EA7-0F8D-3FFF-05DD3DA681E8}"/>
          </ac:cxnSpMkLst>
        </pc:cxnChg>
        <pc:cxnChg chg="mod">
          <ac:chgData name="Steve Swartz" userId="fa5fbd6ce30e021b" providerId="LiveId" clId="{F3DDA3D3-B42B-4798-AE45-8C5475681067}" dt="2025-06-04T19:26:56.725" v="1593" actId="208"/>
          <ac:cxnSpMkLst>
            <pc:docMk/>
            <pc:sldMk cId="614610062" sldId="270"/>
            <ac:cxnSpMk id="19" creationId="{BBCADE60-6030-BBAA-F53D-808511906CB0}"/>
          </ac:cxnSpMkLst>
        </pc:cxnChg>
        <pc:cxnChg chg="mod">
          <ac:chgData name="Steve Swartz" userId="fa5fbd6ce30e021b" providerId="LiveId" clId="{F3DDA3D3-B42B-4798-AE45-8C5475681067}" dt="2025-06-04T19:26:56.725" v="1593" actId="208"/>
          <ac:cxnSpMkLst>
            <pc:docMk/>
            <pc:sldMk cId="614610062" sldId="270"/>
            <ac:cxnSpMk id="23" creationId="{FBEEB9C0-2902-AC44-F938-1DB250E0D623}"/>
          </ac:cxnSpMkLst>
        </pc:cxnChg>
        <pc:cxnChg chg="mod">
          <ac:chgData name="Steve Swartz" userId="fa5fbd6ce30e021b" providerId="LiveId" clId="{F3DDA3D3-B42B-4798-AE45-8C5475681067}" dt="2025-06-04T19:26:56.725" v="1593" actId="208"/>
          <ac:cxnSpMkLst>
            <pc:docMk/>
            <pc:sldMk cId="614610062" sldId="270"/>
            <ac:cxnSpMk id="24" creationId="{75B159D1-857E-0A69-0F7E-54F01510DC84}"/>
          </ac:cxnSpMkLst>
        </pc:cxnChg>
        <pc:cxnChg chg="del mod">
          <ac:chgData name="Steve Swartz" userId="fa5fbd6ce30e021b" providerId="LiveId" clId="{F3DDA3D3-B42B-4798-AE45-8C5475681067}" dt="2025-06-04T19:08:50.716" v="517" actId="478"/>
          <ac:cxnSpMkLst>
            <pc:docMk/>
            <pc:sldMk cId="614610062" sldId="270"/>
            <ac:cxnSpMk id="27" creationId="{601B522E-FBDB-3C63-9CD6-413FD649120F}"/>
          </ac:cxnSpMkLst>
        </pc:cxnChg>
        <pc:cxnChg chg="mod">
          <ac:chgData name="Steve Swartz" userId="fa5fbd6ce30e021b" providerId="LiveId" clId="{F3DDA3D3-B42B-4798-AE45-8C5475681067}" dt="2025-06-04T19:26:56.725" v="1593" actId="208"/>
          <ac:cxnSpMkLst>
            <pc:docMk/>
            <pc:sldMk cId="614610062" sldId="270"/>
            <ac:cxnSpMk id="30" creationId="{EFC3C39E-946D-8591-5E5D-80EC2DF76139}"/>
          </ac:cxnSpMkLst>
        </pc:cxnChg>
        <pc:cxnChg chg="mod">
          <ac:chgData name="Steve Swartz" userId="fa5fbd6ce30e021b" providerId="LiveId" clId="{F3DDA3D3-B42B-4798-AE45-8C5475681067}" dt="2025-06-04T19:26:56.725" v="1593" actId="208"/>
          <ac:cxnSpMkLst>
            <pc:docMk/>
            <pc:sldMk cId="614610062" sldId="270"/>
            <ac:cxnSpMk id="33" creationId="{03FA358A-CC4F-4606-9343-949243BEB3F2}"/>
          </ac:cxnSpMkLst>
        </pc:cxnChg>
      </pc:sldChg>
      <pc:sldChg chg="modSp mod">
        <pc:chgData name="Steve Swartz" userId="fa5fbd6ce30e021b" providerId="LiveId" clId="{F3DDA3D3-B42B-4798-AE45-8C5475681067}" dt="2025-06-05T02:09:11.533" v="1610" actId="20577"/>
        <pc:sldMkLst>
          <pc:docMk/>
          <pc:sldMk cId="2392400975" sldId="271"/>
        </pc:sldMkLst>
        <pc:spChg chg="mod">
          <ac:chgData name="Steve Swartz" userId="fa5fbd6ce30e021b" providerId="LiveId" clId="{F3DDA3D3-B42B-4798-AE45-8C5475681067}" dt="2025-06-04T19:25:45.342" v="1585"/>
          <ac:spMkLst>
            <pc:docMk/>
            <pc:sldMk cId="2392400975" sldId="271"/>
            <ac:spMk id="2" creationId="{4C5F64E5-7B05-06C5-2BAD-15906F71492C}"/>
          </ac:spMkLst>
        </pc:spChg>
        <pc:spChg chg="mod">
          <ac:chgData name="Steve Swartz" userId="fa5fbd6ce30e021b" providerId="LiveId" clId="{F3DDA3D3-B42B-4798-AE45-8C5475681067}" dt="2025-06-05T02:09:11.533" v="1610" actId="20577"/>
          <ac:spMkLst>
            <pc:docMk/>
            <pc:sldMk cId="2392400975" sldId="271"/>
            <ac:spMk id="3" creationId="{E83A666A-71BC-B3D1-0C0D-6DB88857C380}"/>
          </ac:spMkLst>
        </pc:spChg>
      </pc:sldChg>
      <pc:sldChg chg="del">
        <pc:chgData name="Steve Swartz" userId="fa5fbd6ce30e021b" providerId="LiveId" clId="{F3DDA3D3-B42B-4798-AE45-8C5475681067}" dt="2025-06-04T19:12:56.778" v="857" actId="47"/>
        <pc:sldMkLst>
          <pc:docMk/>
          <pc:sldMk cId="3235861235" sldId="272"/>
        </pc:sldMkLst>
      </pc:sldChg>
      <pc:sldChg chg="addSp delSp modSp mod chgLayout">
        <pc:chgData name="Steve Swartz" userId="fa5fbd6ce30e021b" providerId="LiveId" clId="{F3DDA3D3-B42B-4798-AE45-8C5475681067}" dt="2025-06-05T04:30:36.779" v="3613" actId="20577"/>
        <pc:sldMkLst>
          <pc:docMk/>
          <pc:sldMk cId="212396472" sldId="273"/>
        </pc:sldMkLst>
        <pc:spChg chg="mod ord">
          <ac:chgData name="Steve Swartz" userId="fa5fbd6ce30e021b" providerId="LiveId" clId="{F3DDA3D3-B42B-4798-AE45-8C5475681067}" dt="2025-06-05T04:20:25.482" v="2787" actId="20577"/>
          <ac:spMkLst>
            <pc:docMk/>
            <pc:sldMk cId="212396472" sldId="273"/>
            <ac:spMk id="2" creationId="{7B95B9F2-7F85-2BE4-0E69-750F311A523A}"/>
          </ac:spMkLst>
        </pc:spChg>
        <pc:spChg chg="del mod">
          <ac:chgData name="Steve Swartz" userId="fa5fbd6ce30e021b" providerId="LiveId" clId="{F3DDA3D3-B42B-4798-AE45-8C5475681067}" dt="2025-06-04T19:12:49.542" v="856" actId="478"/>
          <ac:spMkLst>
            <pc:docMk/>
            <pc:sldMk cId="212396472" sldId="273"/>
            <ac:spMk id="3" creationId="{B84BE2EE-1F0E-F0C4-C287-AB10DDB3BFAB}"/>
          </ac:spMkLst>
        </pc:spChg>
        <pc:spChg chg="add del mod ord">
          <ac:chgData name="Steve Swartz" userId="fa5fbd6ce30e021b" providerId="LiveId" clId="{F3DDA3D3-B42B-4798-AE45-8C5475681067}" dt="2025-06-05T04:28:32.268" v="3213" actId="478"/>
          <ac:spMkLst>
            <pc:docMk/>
            <pc:sldMk cId="212396472" sldId="273"/>
            <ac:spMk id="4" creationId="{0298962B-CD97-0DA6-B92B-EA87C190822D}"/>
          </ac:spMkLst>
        </pc:spChg>
        <pc:spChg chg="add del mod">
          <ac:chgData name="Steve Swartz" userId="fa5fbd6ce30e021b" providerId="LiveId" clId="{F3DDA3D3-B42B-4798-AE45-8C5475681067}" dt="2025-06-05T04:28:34.801" v="3214" actId="478"/>
          <ac:spMkLst>
            <pc:docMk/>
            <pc:sldMk cId="212396472" sldId="273"/>
            <ac:spMk id="5" creationId="{0A40375E-6023-E7E4-F2F8-5B25449DCA3D}"/>
          </ac:spMkLst>
        </pc:spChg>
        <pc:spChg chg="add del">
          <ac:chgData name="Steve Swartz" userId="fa5fbd6ce30e021b" providerId="LiveId" clId="{F3DDA3D3-B42B-4798-AE45-8C5475681067}" dt="2025-06-05T04:28:46.867" v="3216" actId="478"/>
          <ac:spMkLst>
            <pc:docMk/>
            <pc:sldMk cId="212396472" sldId="273"/>
            <ac:spMk id="7" creationId="{B4E87E81-E564-C851-CECD-84C009CD0C46}"/>
          </ac:spMkLst>
        </pc:spChg>
        <pc:spChg chg="add mod">
          <ac:chgData name="Steve Swartz" userId="fa5fbd6ce30e021b" providerId="LiveId" clId="{F3DDA3D3-B42B-4798-AE45-8C5475681067}" dt="2025-06-05T04:30:36.779" v="3613" actId="20577"/>
          <ac:spMkLst>
            <pc:docMk/>
            <pc:sldMk cId="212396472" sldId="273"/>
            <ac:spMk id="9" creationId="{50A25EE1-098E-E2E2-E965-BEBE57BCF007}"/>
          </ac:spMkLst>
        </pc:spChg>
      </pc:sldChg>
      <pc:sldChg chg="modSp del mod ord">
        <pc:chgData name="Steve Swartz" userId="fa5fbd6ce30e021b" providerId="LiveId" clId="{F3DDA3D3-B42B-4798-AE45-8C5475681067}" dt="2025-06-04T19:19:25.274" v="1226" actId="2696"/>
        <pc:sldMkLst>
          <pc:docMk/>
          <pc:sldMk cId="578600240" sldId="274"/>
        </pc:sldMkLst>
        <pc:spChg chg="mod">
          <ac:chgData name="Steve Swartz" userId="fa5fbd6ce30e021b" providerId="LiveId" clId="{F3DDA3D3-B42B-4798-AE45-8C5475681067}" dt="2025-06-04T19:14:32.837" v="938" actId="20577"/>
          <ac:spMkLst>
            <pc:docMk/>
            <pc:sldMk cId="578600240" sldId="274"/>
            <ac:spMk id="2" creationId="{CEAB25EE-6E11-B86E-B9EF-313E7FAB791D}"/>
          </ac:spMkLst>
        </pc:spChg>
        <pc:spChg chg="mod">
          <ac:chgData name="Steve Swartz" userId="fa5fbd6ce30e021b" providerId="LiveId" clId="{F3DDA3D3-B42B-4798-AE45-8C5475681067}" dt="2025-06-04T19:17:44.962" v="1148" actId="20577"/>
          <ac:spMkLst>
            <pc:docMk/>
            <pc:sldMk cId="578600240" sldId="274"/>
            <ac:spMk id="3" creationId="{35E608CF-F493-CC37-E424-9B2044833213}"/>
          </ac:spMkLst>
        </pc:spChg>
      </pc:sldChg>
      <pc:sldChg chg="modSp add mod">
        <pc:chgData name="Steve Swartz" userId="fa5fbd6ce30e021b" providerId="LiveId" clId="{F3DDA3D3-B42B-4798-AE45-8C5475681067}" dt="2025-06-05T04:34:04.671" v="4153" actId="20577"/>
        <pc:sldMkLst>
          <pc:docMk/>
          <pc:sldMk cId="778377397" sldId="274"/>
        </pc:sldMkLst>
        <pc:spChg chg="mod">
          <ac:chgData name="Steve Swartz" userId="fa5fbd6ce30e021b" providerId="LiveId" clId="{F3DDA3D3-B42B-4798-AE45-8C5475681067}" dt="2025-06-05T04:33:20.491" v="4033" actId="20577"/>
          <ac:spMkLst>
            <pc:docMk/>
            <pc:sldMk cId="778377397" sldId="274"/>
            <ac:spMk id="2" creationId="{CEAB25EE-6E11-B86E-B9EF-313E7FAB791D}"/>
          </ac:spMkLst>
        </pc:spChg>
        <pc:spChg chg="mod">
          <ac:chgData name="Steve Swartz" userId="fa5fbd6ce30e021b" providerId="LiveId" clId="{F3DDA3D3-B42B-4798-AE45-8C5475681067}" dt="2025-06-05T04:34:04.671" v="4153" actId="20577"/>
          <ac:spMkLst>
            <pc:docMk/>
            <pc:sldMk cId="778377397" sldId="274"/>
            <ac:spMk id="3" creationId="{35E608CF-F493-CC37-E424-9B2044833213}"/>
          </ac:spMkLst>
        </pc:spChg>
      </pc:sldChg>
      <pc:sldChg chg="modSp mod">
        <pc:chgData name="Steve Swartz" userId="fa5fbd6ce30e021b" providerId="LiveId" clId="{F3DDA3D3-B42B-4798-AE45-8C5475681067}" dt="2025-06-04T19:25:45.342" v="1585"/>
        <pc:sldMkLst>
          <pc:docMk/>
          <pc:sldMk cId="930106469" sldId="275"/>
        </pc:sldMkLst>
        <pc:spChg chg="mod">
          <ac:chgData name="Steve Swartz" userId="fa5fbd6ce30e021b" providerId="LiveId" clId="{F3DDA3D3-B42B-4798-AE45-8C5475681067}" dt="2025-06-04T19:25:45.342" v="1585"/>
          <ac:spMkLst>
            <pc:docMk/>
            <pc:sldMk cId="930106469" sldId="275"/>
            <ac:spMk id="2" creationId="{9E6B45E6-120E-2C4D-861A-96D44A89CBC7}"/>
          </ac:spMkLst>
        </pc:spChg>
        <pc:spChg chg="mod">
          <ac:chgData name="Steve Swartz" userId="fa5fbd6ce30e021b" providerId="LiveId" clId="{F3DDA3D3-B42B-4798-AE45-8C5475681067}" dt="2025-06-04T19:25:45.342" v="1585"/>
          <ac:spMkLst>
            <pc:docMk/>
            <pc:sldMk cId="930106469" sldId="275"/>
            <ac:spMk id="3" creationId="{35B0B24F-B204-F96F-1B17-0AB4907A94D4}"/>
          </ac:spMkLst>
        </pc:spChg>
      </pc:sldChg>
      <pc:sldChg chg="modSp mod">
        <pc:chgData name="Steve Swartz" userId="fa5fbd6ce30e021b" providerId="LiveId" clId="{F3DDA3D3-B42B-4798-AE45-8C5475681067}" dt="2025-06-04T19:25:45.596" v="1588" actId="27636"/>
        <pc:sldMkLst>
          <pc:docMk/>
          <pc:sldMk cId="3080990740" sldId="281"/>
        </pc:sldMkLst>
        <pc:spChg chg="mod">
          <ac:chgData name="Steve Swartz" userId="fa5fbd6ce30e021b" providerId="LiveId" clId="{F3DDA3D3-B42B-4798-AE45-8C5475681067}" dt="2025-06-04T19:25:45.342" v="1585"/>
          <ac:spMkLst>
            <pc:docMk/>
            <pc:sldMk cId="3080990740" sldId="281"/>
            <ac:spMk id="3" creationId="{7F5E985D-2FD1-37D7-AF35-FAAD3D765982}"/>
          </ac:spMkLst>
        </pc:spChg>
        <pc:spChg chg="mod">
          <ac:chgData name="Steve Swartz" userId="fa5fbd6ce30e021b" providerId="LiveId" clId="{F3DDA3D3-B42B-4798-AE45-8C5475681067}" dt="2025-06-04T19:25:45.596" v="1588" actId="27636"/>
          <ac:spMkLst>
            <pc:docMk/>
            <pc:sldMk cId="3080990740" sldId="281"/>
            <ac:spMk id="4" creationId="{29D0D8FC-CA73-2E72-D855-469241266A2C}"/>
          </ac:spMkLst>
        </pc:spChg>
      </pc:sldChg>
      <pc:sldChg chg="modSp mod">
        <pc:chgData name="Steve Swartz" userId="fa5fbd6ce30e021b" providerId="LiveId" clId="{F3DDA3D3-B42B-4798-AE45-8C5475681067}" dt="2025-06-04T19:25:45.342" v="1585"/>
        <pc:sldMkLst>
          <pc:docMk/>
          <pc:sldMk cId="247782850" sldId="285"/>
        </pc:sldMkLst>
        <pc:spChg chg="mod">
          <ac:chgData name="Steve Swartz" userId="fa5fbd6ce30e021b" providerId="LiveId" clId="{F3DDA3D3-B42B-4798-AE45-8C5475681067}" dt="2025-06-04T19:25:45.342" v="1585"/>
          <ac:spMkLst>
            <pc:docMk/>
            <pc:sldMk cId="247782850" sldId="285"/>
            <ac:spMk id="2" creationId="{54B9A629-09EE-E5F2-5AF3-0E95DF199142}"/>
          </ac:spMkLst>
        </pc:spChg>
        <pc:spChg chg="mod">
          <ac:chgData name="Steve Swartz" userId="fa5fbd6ce30e021b" providerId="LiveId" clId="{F3DDA3D3-B42B-4798-AE45-8C5475681067}" dt="2025-06-04T19:25:45.342" v="1585"/>
          <ac:spMkLst>
            <pc:docMk/>
            <pc:sldMk cId="247782850" sldId="285"/>
            <ac:spMk id="3" creationId="{AA8D903A-6587-41B1-8190-CCEF94A9DE4F}"/>
          </ac:spMkLst>
        </pc:spChg>
      </pc:sldChg>
      <pc:sldChg chg="modSp">
        <pc:chgData name="Steve Swartz" userId="fa5fbd6ce30e021b" providerId="LiveId" clId="{F3DDA3D3-B42B-4798-AE45-8C5475681067}" dt="2025-06-04T19:25:45.342" v="1585"/>
        <pc:sldMkLst>
          <pc:docMk/>
          <pc:sldMk cId="1620963936" sldId="286"/>
        </pc:sldMkLst>
        <pc:spChg chg="mod">
          <ac:chgData name="Steve Swartz" userId="fa5fbd6ce30e021b" providerId="LiveId" clId="{F3DDA3D3-B42B-4798-AE45-8C5475681067}" dt="2025-06-04T19:25:45.342" v="1585"/>
          <ac:spMkLst>
            <pc:docMk/>
            <pc:sldMk cId="1620963936" sldId="286"/>
            <ac:spMk id="2" creationId="{58667884-9B08-75DE-8F55-D64B64876C95}"/>
          </ac:spMkLst>
        </pc:spChg>
        <pc:spChg chg="mod">
          <ac:chgData name="Steve Swartz" userId="fa5fbd6ce30e021b" providerId="LiveId" clId="{F3DDA3D3-B42B-4798-AE45-8C5475681067}" dt="2025-06-04T19:25:45.342" v="1585"/>
          <ac:spMkLst>
            <pc:docMk/>
            <pc:sldMk cId="1620963936" sldId="286"/>
            <ac:spMk id="3" creationId="{6346B087-E1B9-C745-1D56-2D085C145DCD}"/>
          </ac:spMkLst>
        </pc:spChg>
      </pc:sldChg>
      <pc:sldChg chg="modSp mod">
        <pc:chgData name="Steve Swartz" userId="fa5fbd6ce30e021b" providerId="LiveId" clId="{F3DDA3D3-B42B-4798-AE45-8C5475681067}" dt="2025-06-05T04:44:47.330" v="4160" actId="20577"/>
        <pc:sldMkLst>
          <pc:docMk/>
          <pc:sldMk cId="102353672" sldId="287"/>
        </pc:sldMkLst>
        <pc:spChg chg="mod">
          <ac:chgData name="Steve Swartz" userId="fa5fbd6ce30e021b" providerId="LiveId" clId="{F3DDA3D3-B42B-4798-AE45-8C5475681067}" dt="2025-06-04T19:25:45.342" v="1585"/>
          <ac:spMkLst>
            <pc:docMk/>
            <pc:sldMk cId="102353672" sldId="287"/>
            <ac:spMk id="2" creationId="{352D85BC-1B0C-C6F9-A844-1864D3076E14}"/>
          </ac:spMkLst>
        </pc:spChg>
        <pc:spChg chg="mod">
          <ac:chgData name="Steve Swartz" userId="fa5fbd6ce30e021b" providerId="LiveId" clId="{F3DDA3D3-B42B-4798-AE45-8C5475681067}" dt="2025-06-05T04:44:47.330" v="4160" actId="20577"/>
          <ac:spMkLst>
            <pc:docMk/>
            <pc:sldMk cId="102353672" sldId="287"/>
            <ac:spMk id="3" creationId="{59D450C2-C65D-7975-AC61-26F47F92D0B1}"/>
          </ac:spMkLst>
        </pc:spChg>
      </pc:sldChg>
      <pc:sldChg chg="addSp delSp modSp new mod modClrScheme chgLayout">
        <pc:chgData name="Steve Swartz" userId="fa5fbd6ce30e021b" providerId="LiveId" clId="{F3DDA3D3-B42B-4798-AE45-8C5475681067}" dt="2025-06-05T13:59:54.079" v="4178" actId="20577"/>
        <pc:sldMkLst>
          <pc:docMk/>
          <pc:sldMk cId="107753019" sldId="288"/>
        </pc:sldMkLst>
        <pc:spChg chg="mod ord">
          <ac:chgData name="Steve Swartz" userId="fa5fbd6ce30e021b" providerId="LiveId" clId="{F3DDA3D3-B42B-4798-AE45-8C5475681067}" dt="2025-06-05T04:24:04.001" v="3011" actId="20577"/>
          <ac:spMkLst>
            <pc:docMk/>
            <pc:sldMk cId="107753019" sldId="288"/>
            <ac:spMk id="2" creationId="{79A5B414-31EF-9B04-ACC6-05B205F15D52}"/>
          </ac:spMkLst>
        </pc:spChg>
        <pc:spChg chg="add del mod">
          <ac:chgData name="Steve Swartz" userId="fa5fbd6ce30e021b" providerId="LiveId" clId="{F3DDA3D3-B42B-4798-AE45-8C5475681067}" dt="2025-06-05T03:17:07.022" v="1613" actId="22"/>
          <ac:spMkLst>
            <pc:docMk/>
            <pc:sldMk cId="107753019" sldId="288"/>
            <ac:spMk id="3" creationId="{3A9EB015-150F-011E-6576-059D9CA7778C}"/>
          </ac:spMkLst>
        </pc:spChg>
        <pc:spChg chg="add del mod ord">
          <ac:chgData name="Steve Swartz" userId="fa5fbd6ce30e021b" providerId="LiveId" clId="{F3DDA3D3-B42B-4798-AE45-8C5475681067}" dt="2025-06-05T03:18:12.907" v="1624" actId="700"/>
          <ac:spMkLst>
            <pc:docMk/>
            <pc:sldMk cId="107753019" sldId="288"/>
            <ac:spMk id="6" creationId="{83BF1853-1C83-3E3B-31DE-888FF56AA25D}"/>
          </ac:spMkLst>
        </pc:spChg>
        <pc:spChg chg="add del mod ord">
          <ac:chgData name="Steve Swartz" userId="fa5fbd6ce30e021b" providerId="LiveId" clId="{F3DDA3D3-B42B-4798-AE45-8C5475681067}" dt="2025-06-05T03:18:12.907" v="1624" actId="700"/>
          <ac:spMkLst>
            <pc:docMk/>
            <pc:sldMk cId="107753019" sldId="288"/>
            <ac:spMk id="7" creationId="{BEDD67C7-8D0A-1D4B-FE5D-406CD01D16B9}"/>
          </ac:spMkLst>
        </pc:spChg>
        <pc:spChg chg="add del mod ord">
          <ac:chgData name="Steve Swartz" userId="fa5fbd6ce30e021b" providerId="LiveId" clId="{F3DDA3D3-B42B-4798-AE45-8C5475681067}" dt="2025-06-05T03:18:12.907" v="1624" actId="700"/>
          <ac:spMkLst>
            <pc:docMk/>
            <pc:sldMk cId="107753019" sldId="288"/>
            <ac:spMk id="8" creationId="{8FED2041-9251-ECE5-52B1-0857AED71E3C}"/>
          </ac:spMkLst>
        </pc:spChg>
        <pc:spChg chg="add del mod">
          <ac:chgData name="Steve Swartz" userId="fa5fbd6ce30e021b" providerId="LiveId" clId="{F3DDA3D3-B42B-4798-AE45-8C5475681067}" dt="2025-06-05T13:59:54.079" v="4178" actId="20577"/>
          <ac:spMkLst>
            <pc:docMk/>
            <pc:sldMk cId="107753019" sldId="288"/>
            <ac:spMk id="9" creationId="{9B0DBF5D-D139-E060-6DAF-0A7C9748BD8D}"/>
          </ac:spMkLst>
        </pc:spChg>
        <pc:picChg chg="add mod ord">
          <ac:chgData name="Steve Swartz" userId="fa5fbd6ce30e021b" providerId="LiveId" clId="{F3DDA3D3-B42B-4798-AE45-8C5475681067}" dt="2025-06-05T03:30:01.163" v="1922" actId="1035"/>
          <ac:picMkLst>
            <pc:docMk/>
            <pc:sldMk cId="107753019" sldId="288"/>
            <ac:picMk id="5" creationId="{A2C7DB1F-D6BA-EE9C-6CBB-CEFADAEF8126}"/>
          </ac:picMkLst>
        </pc:picChg>
      </pc:sldChg>
      <pc:sldChg chg="addSp delSp modSp new mod">
        <pc:chgData name="Steve Swartz" userId="fa5fbd6ce30e021b" providerId="LiveId" clId="{F3DDA3D3-B42B-4798-AE45-8C5475681067}" dt="2025-06-05T13:59:43.611" v="4175" actId="20577"/>
        <pc:sldMkLst>
          <pc:docMk/>
          <pc:sldMk cId="1531027699" sldId="289"/>
        </pc:sldMkLst>
        <pc:spChg chg="mod">
          <ac:chgData name="Steve Swartz" userId="fa5fbd6ce30e021b" providerId="LiveId" clId="{F3DDA3D3-B42B-4798-AE45-8C5475681067}" dt="2025-06-05T04:24:09.440" v="3019" actId="20577"/>
          <ac:spMkLst>
            <pc:docMk/>
            <pc:sldMk cId="1531027699" sldId="289"/>
            <ac:spMk id="2" creationId="{FBAA0215-AA8B-5E96-145B-AD5F0B600433}"/>
          </ac:spMkLst>
        </pc:spChg>
        <pc:spChg chg="del mod">
          <ac:chgData name="Steve Swartz" userId="fa5fbd6ce30e021b" providerId="LiveId" clId="{F3DDA3D3-B42B-4798-AE45-8C5475681067}" dt="2025-06-05T03:37:34.001" v="1923" actId="478"/>
          <ac:spMkLst>
            <pc:docMk/>
            <pc:sldMk cId="1531027699" sldId="289"/>
            <ac:spMk id="3" creationId="{DF0C887D-6E3B-4892-5D69-1569CEB0BD91}"/>
          </ac:spMkLst>
        </pc:spChg>
        <pc:spChg chg="add del">
          <ac:chgData name="Steve Swartz" userId="fa5fbd6ce30e021b" providerId="LiveId" clId="{F3DDA3D3-B42B-4798-AE45-8C5475681067}" dt="2025-06-05T03:37:37.132" v="1925" actId="22"/>
          <ac:spMkLst>
            <pc:docMk/>
            <pc:sldMk cId="1531027699" sldId="289"/>
            <ac:spMk id="5" creationId="{CF739854-FCE3-9548-CE7F-78C021ED824A}"/>
          </ac:spMkLst>
        </pc:spChg>
        <pc:spChg chg="add del mod">
          <ac:chgData name="Steve Swartz" userId="fa5fbd6ce30e021b" providerId="LiveId" clId="{F3DDA3D3-B42B-4798-AE45-8C5475681067}" dt="2025-06-05T03:39:23.570" v="1959"/>
          <ac:spMkLst>
            <pc:docMk/>
            <pc:sldMk cId="1531027699" sldId="289"/>
            <ac:spMk id="7" creationId="{D6E276D5-D41A-AF5C-C7B6-3ADFF1F1DA8A}"/>
          </ac:spMkLst>
        </pc:spChg>
        <pc:spChg chg="add del mod">
          <ac:chgData name="Steve Swartz" userId="fa5fbd6ce30e021b" providerId="LiveId" clId="{F3DDA3D3-B42B-4798-AE45-8C5475681067}" dt="2025-06-05T03:38:41.564" v="1931" actId="478"/>
          <ac:spMkLst>
            <pc:docMk/>
            <pc:sldMk cId="1531027699" sldId="289"/>
            <ac:spMk id="11" creationId="{242395BD-9745-4848-F5AE-04EE9D6EC760}"/>
          </ac:spMkLst>
        </pc:spChg>
        <pc:spChg chg="add mod">
          <ac:chgData name="Steve Swartz" userId="fa5fbd6ce30e021b" providerId="LiveId" clId="{F3DDA3D3-B42B-4798-AE45-8C5475681067}" dt="2025-06-05T13:59:43.611" v="4175" actId="20577"/>
          <ac:spMkLst>
            <pc:docMk/>
            <pc:sldMk cId="1531027699" sldId="289"/>
            <ac:spMk id="13" creationId="{A190F8A3-2FE4-EDD3-966C-7FD175ED0DAB}"/>
          </ac:spMkLst>
        </pc:spChg>
        <pc:picChg chg="add del mod">
          <ac:chgData name="Steve Swartz" userId="fa5fbd6ce30e021b" providerId="LiveId" clId="{F3DDA3D3-B42B-4798-AE45-8C5475681067}" dt="2025-06-05T03:38:14.612" v="1928" actId="478"/>
          <ac:picMkLst>
            <pc:docMk/>
            <pc:sldMk cId="1531027699" sldId="289"/>
            <ac:picMk id="6" creationId="{D91D1F48-EB10-3232-7705-AD405B37F39F}"/>
          </ac:picMkLst>
        </pc:picChg>
        <pc:picChg chg="add del mod">
          <ac:chgData name="Steve Swartz" userId="fa5fbd6ce30e021b" providerId="LiveId" clId="{F3DDA3D3-B42B-4798-AE45-8C5475681067}" dt="2025-06-05T03:43:22.066" v="1974" actId="478"/>
          <ac:picMkLst>
            <pc:docMk/>
            <pc:sldMk cId="1531027699" sldId="289"/>
            <ac:picMk id="9" creationId="{3C298EB0-B891-7142-65BD-BF7F1694BA7B}"/>
          </ac:picMkLst>
        </pc:picChg>
        <pc:picChg chg="add mod">
          <ac:chgData name="Steve Swartz" userId="fa5fbd6ce30e021b" providerId="LiveId" clId="{F3DDA3D3-B42B-4798-AE45-8C5475681067}" dt="2025-06-05T03:45:32.577" v="2029" actId="1036"/>
          <ac:picMkLst>
            <pc:docMk/>
            <pc:sldMk cId="1531027699" sldId="289"/>
            <ac:picMk id="15" creationId="{1EE3BAB9-ECA8-A564-18A1-E81060E37A6A}"/>
          </ac:picMkLst>
        </pc:picChg>
      </pc:sldChg>
      <pc:sldChg chg="addSp delSp modSp new mod">
        <pc:chgData name="Steve Swartz" userId="fa5fbd6ce30e021b" providerId="LiveId" clId="{F3DDA3D3-B42B-4798-AE45-8C5475681067}" dt="2025-06-05T14:00:28.829" v="4199" actId="20577"/>
        <pc:sldMkLst>
          <pc:docMk/>
          <pc:sldMk cId="3891337325" sldId="290"/>
        </pc:sldMkLst>
        <pc:spChg chg="mod">
          <ac:chgData name="Steve Swartz" userId="fa5fbd6ce30e021b" providerId="LiveId" clId="{F3DDA3D3-B42B-4798-AE45-8C5475681067}" dt="2025-06-05T04:24:19.900" v="3027" actId="20577"/>
          <ac:spMkLst>
            <pc:docMk/>
            <pc:sldMk cId="3891337325" sldId="290"/>
            <ac:spMk id="2" creationId="{C66D9CE7-65F9-68E0-3020-1BC70BC9D17E}"/>
          </ac:spMkLst>
        </pc:spChg>
        <pc:spChg chg="del mod">
          <ac:chgData name="Steve Swartz" userId="fa5fbd6ce30e021b" providerId="LiveId" clId="{F3DDA3D3-B42B-4798-AE45-8C5475681067}" dt="2025-06-05T04:02:46.763" v="2248" actId="478"/>
          <ac:spMkLst>
            <pc:docMk/>
            <pc:sldMk cId="3891337325" sldId="290"/>
            <ac:spMk id="3" creationId="{85A3930A-55EB-48CB-B9F9-D60983D13F48}"/>
          </ac:spMkLst>
        </pc:spChg>
        <pc:spChg chg="add mod">
          <ac:chgData name="Steve Swartz" userId="fa5fbd6ce30e021b" providerId="LiveId" clId="{F3DDA3D3-B42B-4798-AE45-8C5475681067}" dt="2025-06-05T14:00:28.829" v="4199" actId="20577"/>
          <ac:spMkLst>
            <pc:docMk/>
            <pc:sldMk cId="3891337325" sldId="290"/>
            <ac:spMk id="6" creationId="{AE8B8FB2-694F-E3B5-B611-B359E8911CF8}"/>
          </ac:spMkLst>
        </pc:spChg>
        <pc:picChg chg="add mod">
          <ac:chgData name="Steve Swartz" userId="fa5fbd6ce30e021b" providerId="LiveId" clId="{F3DDA3D3-B42B-4798-AE45-8C5475681067}" dt="2025-06-05T04:03:40.073" v="2252" actId="1076"/>
          <ac:picMkLst>
            <pc:docMk/>
            <pc:sldMk cId="3891337325" sldId="290"/>
            <ac:picMk id="5" creationId="{7CEF71FE-C8C5-44E2-28A6-E43701E4F751}"/>
          </ac:picMkLst>
        </pc:picChg>
      </pc:sldChg>
      <pc:sldChg chg="addSp delSp modSp new mod">
        <pc:chgData name="Steve Swartz" userId="fa5fbd6ce30e021b" providerId="LiveId" clId="{F3DDA3D3-B42B-4798-AE45-8C5475681067}" dt="2025-06-05T04:25:43.817" v="3048" actId="20577"/>
        <pc:sldMkLst>
          <pc:docMk/>
          <pc:sldMk cId="694838793" sldId="291"/>
        </pc:sldMkLst>
        <pc:spChg chg="mod">
          <ac:chgData name="Steve Swartz" userId="fa5fbd6ce30e021b" providerId="LiveId" clId="{F3DDA3D3-B42B-4798-AE45-8C5475681067}" dt="2025-06-05T04:24:29.203" v="3036" actId="20577"/>
          <ac:spMkLst>
            <pc:docMk/>
            <pc:sldMk cId="694838793" sldId="291"/>
            <ac:spMk id="2" creationId="{AAA40BF5-344F-BD6B-1F52-EBF97B70E0E5}"/>
          </ac:spMkLst>
        </pc:spChg>
        <pc:spChg chg="del mod">
          <ac:chgData name="Steve Swartz" userId="fa5fbd6ce30e021b" providerId="LiveId" clId="{F3DDA3D3-B42B-4798-AE45-8C5475681067}" dt="2025-06-05T04:23:03.295" v="2959" actId="478"/>
          <ac:spMkLst>
            <pc:docMk/>
            <pc:sldMk cId="694838793" sldId="291"/>
            <ac:spMk id="3" creationId="{F3D86FA9-675F-5CF6-64E5-7BAAC4F617DD}"/>
          </ac:spMkLst>
        </pc:spChg>
        <pc:spChg chg="add mod">
          <ac:chgData name="Steve Swartz" userId="fa5fbd6ce30e021b" providerId="LiveId" clId="{F3DDA3D3-B42B-4798-AE45-8C5475681067}" dt="2025-06-05T04:25:43.817" v="3048" actId="20577"/>
          <ac:spMkLst>
            <pc:docMk/>
            <pc:sldMk cId="694838793" sldId="291"/>
            <ac:spMk id="6" creationId="{11556555-50D1-82B0-5F18-397A68AF6F11}"/>
          </ac:spMkLst>
        </pc:spChg>
        <pc:picChg chg="add mod">
          <ac:chgData name="Steve Swartz" userId="fa5fbd6ce30e021b" providerId="LiveId" clId="{F3DDA3D3-B42B-4798-AE45-8C5475681067}" dt="2025-06-05T04:23:43.286" v="3002" actId="1038"/>
          <ac:picMkLst>
            <pc:docMk/>
            <pc:sldMk cId="694838793" sldId="291"/>
            <ac:picMk id="5" creationId="{29576043-453C-95C6-6FFA-1F85368849A2}"/>
          </ac:picMkLst>
        </pc:picChg>
      </pc:sldChg>
      <pc:sldChg chg="addSp modSp add mod">
        <pc:chgData name="Steve Swartz" userId="fa5fbd6ce30e021b" providerId="LiveId" clId="{F3DDA3D3-B42B-4798-AE45-8C5475681067}" dt="2025-06-04T19:25:45.617" v="1590" actId="27636"/>
        <pc:sldMkLst>
          <pc:docMk/>
          <pc:sldMk cId="2992400885" sldId="292"/>
        </pc:sldMkLst>
        <pc:spChg chg="mod">
          <ac:chgData name="Steve Swartz" userId="fa5fbd6ce30e021b" providerId="LiveId" clId="{F3DDA3D3-B42B-4798-AE45-8C5475681067}" dt="2025-06-04T19:25:45.617" v="1590" actId="27636"/>
          <ac:spMkLst>
            <pc:docMk/>
            <pc:sldMk cId="2992400885" sldId="292"/>
            <ac:spMk id="5" creationId="{E6877A38-8389-265A-A506-B16D1E87FF4C}"/>
          </ac:spMkLst>
        </pc:spChg>
        <pc:spChg chg="mod">
          <ac:chgData name="Steve Swartz" userId="fa5fbd6ce30e021b" providerId="LiveId" clId="{F3DDA3D3-B42B-4798-AE45-8C5475681067}" dt="2025-06-04T19:25:45.616" v="1589" actId="27636"/>
          <ac:spMkLst>
            <pc:docMk/>
            <pc:sldMk cId="2992400885" sldId="292"/>
            <ac:spMk id="6" creationId="{C650AC35-69E5-95F8-EB88-B757273E68F8}"/>
          </ac:spMkLst>
        </pc:spChg>
        <pc:picChg chg="add mod">
          <ac:chgData name="Steve Swartz" userId="fa5fbd6ce30e021b" providerId="LiveId" clId="{F3DDA3D3-B42B-4798-AE45-8C5475681067}" dt="2025-06-04T19:16:30.540" v="1049" actId="1036"/>
          <ac:picMkLst>
            <pc:docMk/>
            <pc:sldMk cId="2992400885" sldId="292"/>
            <ac:picMk id="3" creationId="{44AB290E-8D71-ECD8-6E0D-1082455BD5DD}"/>
          </ac:picMkLst>
        </pc:picChg>
      </pc:sldChg>
      <pc:sldChg chg="addSp delSp modSp new mod">
        <pc:chgData name="Steve Swartz" userId="fa5fbd6ce30e021b" providerId="LiveId" clId="{F3DDA3D3-B42B-4798-AE45-8C5475681067}" dt="2025-06-05T04:31:23.782" v="3730" actId="20577"/>
        <pc:sldMkLst>
          <pc:docMk/>
          <pc:sldMk cId="3671683220" sldId="293"/>
        </pc:sldMkLst>
        <pc:spChg chg="mod">
          <ac:chgData name="Steve Swartz" userId="fa5fbd6ce30e021b" providerId="LiveId" clId="{F3DDA3D3-B42B-4798-AE45-8C5475681067}" dt="2025-06-04T19:25:45.342" v="1585"/>
          <ac:spMkLst>
            <pc:docMk/>
            <pc:sldMk cId="3671683220" sldId="293"/>
            <ac:spMk id="2" creationId="{27646525-8189-8188-EF3D-E08D6C7D32CB}"/>
          </ac:spMkLst>
        </pc:spChg>
        <pc:spChg chg="del mod">
          <ac:chgData name="Steve Swartz" userId="fa5fbd6ce30e021b" providerId="LiveId" clId="{F3DDA3D3-B42B-4798-AE45-8C5475681067}" dt="2025-06-05T04:30:50.154" v="3614" actId="478"/>
          <ac:spMkLst>
            <pc:docMk/>
            <pc:sldMk cId="3671683220" sldId="293"/>
            <ac:spMk id="3" creationId="{A9753704-28CF-AEF8-E05F-3C37FF4EB32A}"/>
          </ac:spMkLst>
        </pc:spChg>
        <pc:spChg chg="add del mod">
          <ac:chgData name="Steve Swartz" userId="fa5fbd6ce30e021b" providerId="LiveId" clId="{F3DDA3D3-B42B-4798-AE45-8C5475681067}" dt="2025-06-05T04:30:52.990" v="3615" actId="478"/>
          <ac:spMkLst>
            <pc:docMk/>
            <pc:sldMk cId="3671683220" sldId="293"/>
            <ac:spMk id="5" creationId="{1E7483B8-2A66-B95A-0584-3E35FE0C81EC}"/>
          </ac:spMkLst>
        </pc:spChg>
        <pc:spChg chg="add mod">
          <ac:chgData name="Steve Swartz" userId="fa5fbd6ce30e021b" providerId="LiveId" clId="{F3DDA3D3-B42B-4798-AE45-8C5475681067}" dt="2025-06-05T04:31:23.782" v="3730" actId="20577"/>
          <ac:spMkLst>
            <pc:docMk/>
            <pc:sldMk cId="3671683220" sldId="293"/>
            <ac:spMk id="6" creationId="{9573AF4F-67CF-7131-00BC-3EF943A2EA71}"/>
          </ac:spMkLst>
        </pc:spChg>
      </pc:sldChg>
      <pc:sldChg chg="addSp delSp modSp new mod">
        <pc:chgData name="Steve Swartz" userId="fa5fbd6ce30e021b" providerId="LiveId" clId="{F3DDA3D3-B42B-4798-AE45-8C5475681067}" dt="2025-06-05T04:34:28.338" v="4157" actId="20577"/>
        <pc:sldMkLst>
          <pc:docMk/>
          <pc:sldMk cId="3276113402" sldId="294"/>
        </pc:sldMkLst>
        <pc:spChg chg="mod">
          <ac:chgData name="Steve Swartz" userId="fa5fbd6ce30e021b" providerId="LiveId" clId="{F3DDA3D3-B42B-4798-AE45-8C5475681067}" dt="2025-06-04T19:25:45.342" v="1585"/>
          <ac:spMkLst>
            <pc:docMk/>
            <pc:sldMk cId="3276113402" sldId="294"/>
            <ac:spMk id="2" creationId="{3A70961B-0298-9D79-5059-BBE3EB2AF57C}"/>
          </ac:spMkLst>
        </pc:spChg>
        <pc:spChg chg="del mod">
          <ac:chgData name="Steve Swartz" userId="fa5fbd6ce30e021b" providerId="LiveId" clId="{F3DDA3D3-B42B-4798-AE45-8C5475681067}" dt="2025-06-05T04:31:34.238" v="3731" actId="478"/>
          <ac:spMkLst>
            <pc:docMk/>
            <pc:sldMk cId="3276113402" sldId="294"/>
            <ac:spMk id="3" creationId="{091E124D-1F85-A3CD-ED06-E64BC3D94F07}"/>
          </ac:spMkLst>
        </pc:spChg>
        <pc:spChg chg="add mod">
          <ac:chgData name="Steve Swartz" userId="fa5fbd6ce30e021b" providerId="LiveId" clId="{F3DDA3D3-B42B-4798-AE45-8C5475681067}" dt="2025-06-05T04:34:28.338" v="4157" actId="20577"/>
          <ac:spMkLst>
            <pc:docMk/>
            <pc:sldMk cId="3276113402" sldId="294"/>
            <ac:spMk id="4" creationId="{0751C035-BF56-C46B-80BF-F766656781E0}"/>
          </ac:spMkLst>
        </pc:spChg>
      </pc:sldChg>
      <pc:sldChg chg="modSp new del mod">
        <pc:chgData name="Steve Swartz" userId="fa5fbd6ce30e021b" providerId="LiveId" clId="{F3DDA3D3-B42B-4798-AE45-8C5475681067}" dt="2025-06-05T04:34:13.148" v="4154" actId="47"/>
        <pc:sldMkLst>
          <pc:docMk/>
          <pc:sldMk cId="2036410685" sldId="295"/>
        </pc:sldMkLst>
        <pc:spChg chg="mod">
          <ac:chgData name="Steve Swartz" userId="fa5fbd6ce30e021b" providerId="LiveId" clId="{F3DDA3D3-B42B-4798-AE45-8C5475681067}" dt="2025-06-04T19:25:45.342" v="1585"/>
          <ac:spMkLst>
            <pc:docMk/>
            <pc:sldMk cId="2036410685" sldId="295"/>
            <ac:spMk id="2" creationId="{A58E60DA-C481-84BC-0014-D11F51FBB55F}"/>
          </ac:spMkLst>
        </pc:spChg>
        <pc:spChg chg="mod">
          <ac:chgData name="Steve Swartz" userId="fa5fbd6ce30e021b" providerId="LiveId" clId="{F3DDA3D3-B42B-4798-AE45-8C5475681067}" dt="2025-06-04T19:25:45.342" v="1585"/>
          <ac:spMkLst>
            <pc:docMk/>
            <pc:sldMk cId="2036410685" sldId="295"/>
            <ac:spMk id="3" creationId="{AC020AFB-D050-8EB6-E5E2-5D16FB9ABA33}"/>
          </ac:spMkLst>
        </pc:spChg>
      </pc:sldChg>
      <pc:sldChg chg="modSp new mod">
        <pc:chgData name="Steve Swartz" userId="fa5fbd6ce30e021b" providerId="LiveId" clId="{F3DDA3D3-B42B-4798-AE45-8C5475681067}" dt="2025-06-04T19:25:45.342" v="1585"/>
        <pc:sldMkLst>
          <pc:docMk/>
          <pc:sldMk cId="759088955" sldId="296"/>
        </pc:sldMkLst>
        <pc:spChg chg="mod">
          <ac:chgData name="Steve Swartz" userId="fa5fbd6ce30e021b" providerId="LiveId" clId="{F3DDA3D3-B42B-4798-AE45-8C5475681067}" dt="2025-06-04T19:25:45.342" v="1585"/>
          <ac:spMkLst>
            <pc:docMk/>
            <pc:sldMk cId="759088955" sldId="296"/>
            <ac:spMk id="2" creationId="{48350A6C-7D19-6A1A-C818-E12FB9366B35}"/>
          </ac:spMkLst>
        </pc:spChg>
        <pc:spChg chg="mod">
          <ac:chgData name="Steve Swartz" userId="fa5fbd6ce30e021b" providerId="LiveId" clId="{F3DDA3D3-B42B-4798-AE45-8C5475681067}" dt="2025-06-04T19:25:45.342" v="1585"/>
          <ac:spMkLst>
            <pc:docMk/>
            <pc:sldMk cId="759088955" sldId="296"/>
            <ac:spMk id="3" creationId="{C21A4A13-9BC9-AB41-F28F-7ED4A67013BE}"/>
          </ac:spMkLst>
        </pc:spChg>
      </pc:sldChg>
    </pc:docChg>
  </pc:docChgLst>
  <pc:docChgLst>
    <pc:chgData name="Steve Swartz" userId="fa5fbd6ce30e021b" providerId="LiveId" clId="{08E1F6C1-C973-4F1F-92EE-AF2BB4FE6616}"/>
    <pc:docChg chg="undo custSel addSld delSld modSld">
      <pc:chgData name="Steve Swartz" userId="fa5fbd6ce30e021b" providerId="LiveId" clId="{08E1F6C1-C973-4F1F-92EE-AF2BB4FE6616}" dt="2025-04-30T00:47:23.124" v="267"/>
      <pc:docMkLst>
        <pc:docMk/>
      </pc:docMkLst>
      <pc:sldChg chg="del">
        <pc:chgData name="Steve Swartz" userId="fa5fbd6ce30e021b" providerId="LiveId" clId="{08E1F6C1-C973-4F1F-92EE-AF2BB4FE6616}" dt="2025-04-29T17:47:57.130" v="0" actId="47"/>
        <pc:sldMkLst>
          <pc:docMk/>
          <pc:sldMk cId="2829747970" sldId="256"/>
        </pc:sldMkLst>
      </pc:sldChg>
      <pc:sldChg chg="del">
        <pc:chgData name="Steve Swartz" userId="fa5fbd6ce30e021b" providerId="LiveId" clId="{08E1F6C1-C973-4F1F-92EE-AF2BB4FE6616}" dt="2025-04-29T17:53:45.354" v="149" actId="2696"/>
        <pc:sldMkLst>
          <pc:docMk/>
          <pc:sldMk cId="1442490525" sldId="257"/>
        </pc:sldMkLst>
      </pc:sldChg>
      <pc:sldChg chg="add del mod modShow">
        <pc:chgData name="Steve Swartz" userId="fa5fbd6ce30e021b" providerId="LiveId" clId="{08E1F6C1-C973-4F1F-92EE-AF2BB4FE6616}" dt="2025-04-29T17:58:13.049" v="249" actId="729"/>
        <pc:sldMkLst>
          <pc:docMk/>
          <pc:sldMk cId="3682714053" sldId="257"/>
        </pc:sldMkLst>
      </pc:sldChg>
      <pc:sldChg chg="del">
        <pc:chgData name="Steve Swartz" userId="fa5fbd6ce30e021b" providerId="LiveId" clId="{08E1F6C1-C973-4F1F-92EE-AF2BB4FE6616}" dt="2025-04-29T17:53:45.354" v="149" actId="2696"/>
        <pc:sldMkLst>
          <pc:docMk/>
          <pc:sldMk cId="1866325147" sldId="258"/>
        </pc:sldMkLst>
      </pc:sldChg>
      <pc:sldChg chg="add mod modShow">
        <pc:chgData name="Steve Swartz" userId="fa5fbd6ce30e021b" providerId="LiveId" clId="{08E1F6C1-C973-4F1F-92EE-AF2BB4FE6616}" dt="2025-04-29T17:58:13.049" v="249" actId="729"/>
        <pc:sldMkLst>
          <pc:docMk/>
          <pc:sldMk cId="3931126852" sldId="258"/>
        </pc:sldMkLst>
      </pc:sldChg>
      <pc:sldChg chg="addSp delSp modSp new mod setBg modClrScheme chgLayout">
        <pc:chgData name="Steve Swartz" userId="fa5fbd6ce30e021b" providerId="LiveId" clId="{08E1F6C1-C973-4F1F-92EE-AF2BB4FE6616}" dt="2025-04-29T17:51:01.092" v="139" actId="20577"/>
        <pc:sldMkLst>
          <pc:docMk/>
          <pc:sldMk cId="2114304695" sldId="259"/>
        </pc:sldMkLst>
        <pc:spChg chg="add mod ord">
          <ac:chgData name="Steve Swartz" userId="fa5fbd6ce30e021b" providerId="LiveId" clId="{08E1F6C1-C973-4F1F-92EE-AF2BB4FE6616}" dt="2025-04-29T17:50:51.735" v="138" actId="20577"/>
          <ac:spMkLst>
            <pc:docMk/>
            <pc:sldMk cId="2114304695" sldId="259"/>
            <ac:spMk id="5" creationId="{E08AAC93-E29F-B998-117C-855A0950F88F}"/>
          </ac:spMkLst>
        </pc:spChg>
        <pc:spChg chg="add mod ord">
          <ac:chgData name="Steve Swartz" userId="fa5fbd6ce30e021b" providerId="LiveId" clId="{08E1F6C1-C973-4F1F-92EE-AF2BB4FE6616}" dt="2025-04-29T17:51:01.092" v="139" actId="20577"/>
          <ac:spMkLst>
            <pc:docMk/>
            <pc:sldMk cId="2114304695" sldId="259"/>
            <ac:spMk id="6" creationId="{0B40E023-5541-8512-63C9-E888C2287847}"/>
          </ac:spMkLst>
        </pc:spChg>
      </pc:sldChg>
      <pc:sldChg chg="del">
        <pc:chgData name="Steve Swartz" userId="fa5fbd6ce30e021b" providerId="LiveId" clId="{08E1F6C1-C973-4F1F-92EE-AF2BB4FE6616}" dt="2025-04-29T17:47:58.392" v="1" actId="47"/>
        <pc:sldMkLst>
          <pc:docMk/>
          <pc:sldMk cId="3792406271" sldId="259"/>
        </pc:sldMkLst>
      </pc:sldChg>
      <pc:sldChg chg="addSp modSp add">
        <pc:chgData name="Steve Swartz" userId="fa5fbd6ce30e021b" providerId="LiveId" clId="{08E1F6C1-C973-4F1F-92EE-AF2BB4FE6616}" dt="2025-04-29T17:53:30.592" v="148" actId="12788"/>
        <pc:sldMkLst>
          <pc:docMk/>
          <pc:sldMk cId="2073332520" sldId="260"/>
        </pc:sldMkLst>
      </pc:sldChg>
      <pc:sldChg chg="addSp modSp new mod">
        <pc:chgData name="Steve Swartz" userId="fa5fbd6ce30e021b" providerId="LiveId" clId="{08E1F6C1-C973-4F1F-92EE-AF2BB4FE6616}" dt="2025-04-30T00:46:44.060" v="256" actId="1076"/>
        <pc:sldMkLst>
          <pc:docMk/>
          <pc:sldMk cId="3248046169" sldId="261"/>
        </pc:sldMkLst>
      </pc:sldChg>
      <pc:sldChg chg="addSp modSp new mod">
        <pc:chgData name="Steve Swartz" userId="fa5fbd6ce30e021b" providerId="LiveId" clId="{08E1F6C1-C973-4F1F-92EE-AF2BB4FE6616}" dt="2025-04-30T00:46:53.233" v="257"/>
        <pc:sldMkLst>
          <pc:docMk/>
          <pc:sldMk cId="3374893084" sldId="262"/>
        </pc:sldMkLst>
      </pc:sldChg>
      <pc:sldChg chg="addSp modSp new mod">
        <pc:chgData name="Steve Swartz" userId="fa5fbd6ce30e021b" providerId="LiveId" clId="{08E1F6C1-C973-4F1F-92EE-AF2BB4FE6616}" dt="2025-04-30T00:46:54.680" v="258"/>
        <pc:sldMkLst>
          <pc:docMk/>
          <pc:sldMk cId="3467556616" sldId="263"/>
        </pc:sldMkLst>
      </pc:sldChg>
      <pc:sldChg chg="addSp modSp new mod">
        <pc:chgData name="Steve Swartz" userId="fa5fbd6ce30e021b" providerId="LiveId" clId="{08E1F6C1-C973-4F1F-92EE-AF2BB4FE6616}" dt="2025-04-30T00:46:56.797" v="259"/>
        <pc:sldMkLst>
          <pc:docMk/>
          <pc:sldMk cId="293938748" sldId="264"/>
        </pc:sldMkLst>
      </pc:sldChg>
      <pc:sldChg chg="add del">
        <pc:chgData name="Steve Swartz" userId="fa5fbd6ce30e021b" providerId="LiveId" clId="{08E1F6C1-C973-4F1F-92EE-AF2BB4FE6616}" dt="2025-04-29T17:54:45.162" v="168" actId="47"/>
        <pc:sldMkLst>
          <pc:docMk/>
          <pc:sldMk cId="3071704235" sldId="265"/>
        </pc:sldMkLst>
      </pc:sldChg>
      <pc:sldChg chg="addSp modSp new mod">
        <pc:chgData name="Steve Swartz" userId="fa5fbd6ce30e021b" providerId="LiveId" clId="{08E1F6C1-C973-4F1F-92EE-AF2BB4FE6616}" dt="2025-04-30T00:47:04.604" v="263" actId="20577"/>
        <pc:sldMkLst>
          <pc:docMk/>
          <pc:sldMk cId="4014904213" sldId="265"/>
        </pc:sldMkLst>
      </pc:sldChg>
      <pc:sldChg chg="addSp modSp new mod">
        <pc:chgData name="Steve Swartz" userId="fa5fbd6ce30e021b" providerId="LiveId" clId="{08E1F6C1-C973-4F1F-92EE-AF2BB4FE6616}" dt="2025-04-30T00:47:13.181" v="264"/>
        <pc:sldMkLst>
          <pc:docMk/>
          <pc:sldMk cId="3672255520" sldId="266"/>
        </pc:sldMkLst>
      </pc:sldChg>
      <pc:sldChg chg="addSp modSp new mod">
        <pc:chgData name="Steve Swartz" userId="fa5fbd6ce30e021b" providerId="LiveId" clId="{08E1F6C1-C973-4F1F-92EE-AF2BB4FE6616}" dt="2025-04-30T00:47:15.957" v="265"/>
        <pc:sldMkLst>
          <pc:docMk/>
          <pc:sldMk cId="367996804" sldId="267"/>
        </pc:sldMkLst>
      </pc:sldChg>
      <pc:sldChg chg="addSp modSp new mod">
        <pc:chgData name="Steve Swartz" userId="fa5fbd6ce30e021b" providerId="LiveId" clId="{08E1F6C1-C973-4F1F-92EE-AF2BB4FE6616}" dt="2025-04-30T00:47:17.805" v="266"/>
        <pc:sldMkLst>
          <pc:docMk/>
          <pc:sldMk cId="701201403" sldId="268"/>
        </pc:sldMkLst>
      </pc:sldChg>
      <pc:sldChg chg="addSp modSp new mod">
        <pc:chgData name="Steve Swartz" userId="fa5fbd6ce30e021b" providerId="LiveId" clId="{08E1F6C1-C973-4F1F-92EE-AF2BB4FE6616}" dt="2025-04-30T00:47:23.124" v="267"/>
        <pc:sldMkLst>
          <pc:docMk/>
          <pc:sldMk cId="4265348810" sldId="269"/>
        </pc:sldMkLst>
      </pc:sldChg>
      <pc:sldChg chg="new del">
        <pc:chgData name="Steve Swartz" userId="fa5fbd6ce30e021b" providerId="LiveId" clId="{08E1F6C1-C973-4F1F-92EE-AF2BB4FE6616}" dt="2025-04-29T17:57:47.500" v="246" actId="47"/>
        <pc:sldMkLst>
          <pc:docMk/>
          <pc:sldMk cId="141497239" sldId="270"/>
        </pc:sldMkLst>
      </pc:sldChg>
    </pc:docChg>
  </pc:docChgLst>
</pc:chgInfo>
</file>

<file path=ppt/media/image1.jpeg>
</file>

<file path=ppt/media/image10.png>
</file>

<file path=ppt/media/image11.jpe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F17133-554E-4767-B7F1-983C9D24CB7E}" type="datetimeFigureOut">
              <a:rPr lang="en-US" smtClean="0"/>
              <a:t>6/5/2025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C0E5CD-2A3C-4784-9C53-84840DFC1E9E}" type="slidenum">
              <a:rPr lang="en-US" smtClean="0"/>
              <a:t>‹#›</a:t>
            </a:fld>
            <a:endParaRPr lang="en-US"/>
          </a:p>
        </p:txBody>
      </p:sp>
    </p:spTree>
    <p:extLst>
      <p:ext uri="{BB962C8B-B14F-4D97-AF65-F5344CB8AC3E}">
        <p14:creationId xmlns:p14="http://schemas.microsoft.com/office/powerpoint/2010/main" val="1739291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B92AB9-C688-F978-1E1B-3E03E6CFFB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0C0DA1-DBF2-E0F6-7B85-E62D1D1D6E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B07C74-915D-EE4C-264D-C9930A4B2674}"/>
              </a:ext>
            </a:extLst>
          </p:cNvPr>
          <p:cNvSpPr>
            <a:spLocks noGrp="1"/>
          </p:cNvSpPr>
          <p:nvPr>
            <p:ph type="body" idx="1"/>
          </p:nvPr>
        </p:nvSpPr>
        <p:spPr/>
        <p:txBody>
          <a:bodyPr/>
          <a:lstStyle/>
          <a:p>
            <a:pPr>
              <a:buNone/>
            </a:pPr>
            <a:r>
              <a:rPr lang="en-US" b="0" dirty="0"/>
              <a:t>1.Crow White et al. (2024)</a:t>
            </a:r>
          </a:p>
          <a:p>
            <a:pPr>
              <a:buFont typeface="Arial" panose="020B0604020202020204" pitchFamily="34" charset="0"/>
              <a:buChar char="•"/>
            </a:pPr>
            <a:r>
              <a:rPr lang="en-US" b="0" dirty="0"/>
              <a:t>What they did: Developed a tradeoff analysis framework for evaluating wind farm impacts on fisheries and wildlife. It integrates spatial data layers for wind energy, fisheries, and wildlife to find optimal wind farm locations that minimize negative impacts.</a:t>
            </a:r>
          </a:p>
          <a:p>
            <a:pPr>
              <a:buFont typeface="Arial" panose="020B0604020202020204" pitchFamily="34" charset="0"/>
              <a:buChar char="•"/>
            </a:pPr>
            <a:r>
              <a:rPr lang="en-US" b="0" dirty="0"/>
              <a:t>What we learn: This framework is the core method we will use to model Oregon’s wind farm siting, balancing energy production and environmental preservation.</a:t>
            </a:r>
          </a:p>
          <a:p>
            <a:pPr>
              <a:buNone/>
            </a:pPr>
            <a:r>
              <a:rPr lang="en-US" b="0" dirty="0"/>
              <a:t>2. Perry &amp; Heyman (2020) &amp; </a:t>
            </a:r>
            <a:r>
              <a:rPr lang="en-US" b="0" dirty="0" err="1"/>
              <a:t>Stelzenmuller</a:t>
            </a:r>
            <a:r>
              <a:rPr lang="en-US" b="0" dirty="0"/>
              <a:t> et al. (2021)</a:t>
            </a:r>
          </a:p>
          <a:p>
            <a:pPr>
              <a:buFont typeface="Arial" panose="020B0604020202020204" pitchFamily="34" charset="0"/>
              <a:buChar char="•"/>
            </a:pPr>
            <a:r>
              <a:rPr lang="en-US" b="0" dirty="0"/>
              <a:t>What they did: Both papers explore the impacts of OWFs on fisheries and co-location opportunities. Perry &amp; Heyman (2020) focus on artificial reef benefits from wind farms, while </a:t>
            </a:r>
            <a:r>
              <a:rPr lang="en-US" b="0" dirty="0" err="1"/>
              <a:t>Stelzenmuller</a:t>
            </a:r>
            <a:r>
              <a:rPr lang="en-US" b="0" dirty="0"/>
              <a:t> et al. (2021) examine passive fishing (crab pots) and spatial management.</a:t>
            </a:r>
          </a:p>
          <a:p>
            <a:pPr>
              <a:buFont typeface="Arial" panose="020B0604020202020204" pitchFamily="34" charset="0"/>
              <a:buChar char="•"/>
            </a:pPr>
            <a:r>
              <a:rPr lang="en-US" b="0" dirty="0"/>
              <a:t>What we learn: These papers emphasize the potential benefits of co-locating fisheries with wind farms (especially crab pots) and suggest methods for spatial conflict analysis—critical for our co-location analysis in Oregon.</a:t>
            </a:r>
          </a:p>
          <a:p>
            <a:pPr>
              <a:buNone/>
            </a:pPr>
            <a:r>
              <a:rPr lang="en-US" b="0" dirty="0"/>
              <a:t>3. Wang et al. (2022) &amp; Blake et al. (2025)</a:t>
            </a:r>
          </a:p>
          <a:p>
            <a:pPr>
              <a:buFont typeface="Arial" panose="020B0604020202020204" pitchFamily="34" charset="0"/>
              <a:buChar char="•"/>
            </a:pPr>
            <a:r>
              <a:rPr lang="en-US" b="0" dirty="0"/>
              <a:t>What they did: Both focus on spatial analysis of fisheries and wind farm overlap. Wang et al. (2022) map fisheries and potential wind farm sites in California, while Blake et al. (2025) provide economic mapping of LCOE and fisheries revenue for the U.S. West Coast.</a:t>
            </a:r>
          </a:p>
          <a:p>
            <a:pPr>
              <a:buFont typeface="Arial" panose="020B0604020202020204" pitchFamily="34" charset="0"/>
              <a:buChar char="•"/>
            </a:pPr>
            <a:r>
              <a:rPr lang="en-US" b="0" dirty="0"/>
              <a:t>What we learn: These studies provide useful spatial data methods for fisheries value mapping and wind energy costs. They will guide our economic analysis and help prioritize high-value fisheries in Oregon when planning wind farm sites.</a:t>
            </a:r>
          </a:p>
          <a:p>
            <a:pPr>
              <a:buNone/>
            </a:pPr>
            <a:br>
              <a:rPr lang="en-US" b="0" dirty="0"/>
            </a:br>
            <a:br>
              <a:rPr lang="en-US" b="0" dirty="0"/>
            </a:br>
            <a:r>
              <a:rPr lang="en-US" b="0" dirty="0"/>
              <a:t>In the literature, we draw from several key studies:</a:t>
            </a:r>
          </a:p>
          <a:p>
            <a:pPr>
              <a:buFont typeface="Arial" panose="020B0604020202020204" pitchFamily="34" charset="0"/>
              <a:buChar char="•"/>
            </a:pPr>
            <a:r>
              <a:rPr lang="en-US" b="0" dirty="0"/>
              <a:t>Crow White et al. (2024) gives us the tradeoff analysis framework for balancing wind farm development with fisheries and wildlife conservation goals. This framework will be our primary method for spatially modeling Oregon’s wind farm siting.</a:t>
            </a:r>
          </a:p>
          <a:p>
            <a:pPr>
              <a:buFont typeface="Arial" panose="020B0604020202020204" pitchFamily="34" charset="0"/>
              <a:buChar char="•"/>
            </a:pPr>
            <a:endParaRPr lang="en-US" b="0" dirty="0"/>
          </a:p>
          <a:p>
            <a:pPr>
              <a:buFont typeface="Arial" panose="020B0604020202020204" pitchFamily="34" charset="0"/>
              <a:buChar char="•"/>
            </a:pPr>
            <a:r>
              <a:rPr lang="en-US" b="0" dirty="0"/>
              <a:t>Perry &amp; Heyman (2020) and </a:t>
            </a:r>
            <a:r>
              <a:rPr lang="en-US" b="0" dirty="0" err="1"/>
              <a:t>Stelzenmuller</a:t>
            </a:r>
            <a:r>
              <a:rPr lang="en-US" b="0" dirty="0"/>
              <a:t> et al. (2021) focus on the synergies and tradeoffs between wind farms and fisheries, particularly around passive fishing methods like crab pots. This is useful for analyzing co-location opportunities for Oregon's fisheries.</a:t>
            </a:r>
          </a:p>
          <a:p>
            <a:pPr>
              <a:buFont typeface="Arial" panose="020B0604020202020204" pitchFamily="34" charset="0"/>
              <a:buNone/>
            </a:pPr>
            <a:endParaRPr lang="en-US" b="0" dirty="0"/>
          </a:p>
          <a:p>
            <a:pPr>
              <a:buFont typeface="Arial" panose="020B0604020202020204" pitchFamily="34" charset="0"/>
              <a:buChar char="•"/>
            </a:pPr>
            <a:r>
              <a:rPr lang="en-US" b="0" dirty="0"/>
              <a:t>Wang et al. (2022) and Blake et al. (2025) both use spatial mapping techniques for assessing fisheries overlap with OWFs. These methods will guide our economic analysis, helping us understand the impacts of wind farm siting on Oregon’s fisheries value.</a:t>
            </a:r>
          </a:p>
        </p:txBody>
      </p:sp>
      <p:sp>
        <p:nvSpPr>
          <p:cNvPr id="4" name="Slide Number Placeholder 3">
            <a:extLst>
              <a:ext uri="{FF2B5EF4-FFF2-40B4-BE49-F238E27FC236}">
                <a16:creationId xmlns:a16="http://schemas.microsoft.com/office/drawing/2014/main" id="{B09E873E-F687-EDCB-633B-6320421DD2C4}"/>
              </a:ext>
            </a:extLst>
          </p:cNvPr>
          <p:cNvSpPr>
            <a:spLocks noGrp="1"/>
          </p:cNvSpPr>
          <p:nvPr>
            <p:ph type="sldNum" sz="quarter" idx="5"/>
          </p:nvPr>
        </p:nvSpPr>
        <p:spPr/>
        <p:txBody>
          <a:bodyPr/>
          <a:lstStyle/>
          <a:p>
            <a:fld id="{684CEEFA-1CB2-4617-A8B8-BC080926CCB5}" type="slidenum">
              <a:rPr lang="en-US" smtClean="0"/>
              <a:t>5</a:t>
            </a:fld>
            <a:endParaRPr lang="en-US"/>
          </a:p>
        </p:txBody>
      </p:sp>
    </p:spTree>
    <p:extLst>
      <p:ext uri="{BB962C8B-B14F-4D97-AF65-F5344CB8AC3E}">
        <p14:creationId xmlns:p14="http://schemas.microsoft.com/office/powerpoint/2010/main" val="2020810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936123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129400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40094617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5669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488934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36F61C0-5178-44D8-8269-00E6008AF246}" type="datetimeFigureOut">
              <a:rPr lang="en-US" smtClean="0"/>
              <a:t>6/5/2025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7509773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36F61C0-5178-44D8-8269-00E6008AF246}" type="datetimeFigureOut">
              <a:rPr lang="en-US" smtClean="0"/>
              <a:t>6/5/2025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8097929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6760297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377898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560281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6F61C0-5178-44D8-8269-00E6008AF246}" type="datetimeFigureOut">
              <a:rPr lang="en-US" smtClean="0"/>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985459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6F61C0-5178-44D8-8269-00E6008AF246}" type="datetimeFigureOut">
              <a:rPr lang="en-US" smtClean="0"/>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729804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36F61C0-5178-44D8-8269-00E6008AF246}" type="datetimeFigureOut">
              <a:rPr lang="en-US" smtClean="0"/>
              <a:t>6/5/2025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544503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36F61C0-5178-44D8-8269-00E6008AF246}" type="datetimeFigureOut">
              <a:rPr lang="en-US" smtClean="0"/>
              <a:t>6/5/2025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533636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6F61C0-5178-44D8-8269-00E6008AF246}" type="datetimeFigureOut">
              <a:rPr lang="en-US" smtClean="0"/>
              <a:t>6/5/2025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012951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700589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3332508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F36F61C0-5178-44D8-8269-00E6008AF246}" type="datetimeFigureOut">
              <a:rPr lang="en-US" smtClean="0"/>
              <a:t>6/5/2025</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12DDE9CE-00A4-444A-A09F-399C41659345}" type="slidenum">
              <a:rPr lang="en-US" smtClean="0"/>
              <a:t>‹#›</a:t>
            </a:fld>
            <a:endParaRPr lang="en-US"/>
          </a:p>
        </p:txBody>
      </p:sp>
    </p:spTree>
    <p:extLst>
      <p:ext uri="{BB962C8B-B14F-4D97-AF65-F5344CB8AC3E}">
        <p14:creationId xmlns:p14="http://schemas.microsoft.com/office/powerpoint/2010/main" val="265404822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wartzSt@oregonstate.edu" TargetMode="External"/><Relationship Id="rId2" Type="http://schemas.openxmlformats.org/officeDocument/2006/relationships/hyperlink" Target="mailto:lephuo@OregonState.edu" TargetMode="External"/><Relationship Id="rId1" Type="http://schemas.openxmlformats.org/officeDocument/2006/relationships/slideLayout" Target="../slideLayouts/slideLayout1.xml"/><Relationship Id="rId5" Type="http://schemas.openxmlformats.org/officeDocument/2006/relationships/image" Target="../media/image6.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mailto:SwartzSt@oregonstate.edu" TargetMode="External"/><Relationship Id="rId2" Type="http://schemas.openxmlformats.org/officeDocument/2006/relationships/hyperlink" Target="mailto:lephuo@OregonState.edu" TargetMode="External"/><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6.e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8AAC93-E29F-B998-117C-855A0950F88F}"/>
              </a:ext>
            </a:extLst>
          </p:cNvPr>
          <p:cNvSpPr>
            <a:spLocks noGrp="1"/>
          </p:cNvSpPr>
          <p:nvPr>
            <p:ph type="ctrTitle"/>
          </p:nvPr>
        </p:nvSpPr>
        <p:spPr>
          <a:xfrm>
            <a:off x="883920" y="596583"/>
            <a:ext cx="5654040" cy="2387600"/>
          </a:xfrm>
        </p:spPr>
        <p:txBody>
          <a:bodyPr>
            <a:normAutofit fontScale="90000"/>
          </a:bodyPr>
          <a:lstStyle/>
          <a:p>
            <a:r>
              <a:rPr lang="en-US" sz="4000" dirty="0"/>
              <a:t>Considering Fisheries Impacts During Allocation of OWF leases</a:t>
            </a:r>
          </a:p>
        </p:txBody>
      </p:sp>
      <p:sp>
        <p:nvSpPr>
          <p:cNvPr id="6" name="Subtitle 5">
            <a:extLst>
              <a:ext uri="{FF2B5EF4-FFF2-40B4-BE49-F238E27FC236}">
                <a16:creationId xmlns:a16="http://schemas.microsoft.com/office/drawing/2014/main" id="{0B40E023-5541-8512-63C9-E888C2287847}"/>
              </a:ext>
            </a:extLst>
          </p:cNvPr>
          <p:cNvSpPr>
            <a:spLocks noGrp="1"/>
          </p:cNvSpPr>
          <p:nvPr>
            <p:ph type="subTitle" idx="1"/>
          </p:nvPr>
        </p:nvSpPr>
        <p:spPr>
          <a:xfrm>
            <a:off x="883920" y="3779520"/>
            <a:ext cx="5654040" cy="1684020"/>
          </a:xfrm>
        </p:spPr>
        <p:txBody>
          <a:bodyPr>
            <a:normAutofit fontScale="85000" lnSpcReduction="20000"/>
          </a:bodyPr>
          <a:lstStyle/>
          <a:p>
            <a:endParaRPr lang="en-US" dirty="0"/>
          </a:p>
          <a:p>
            <a:r>
              <a:rPr lang="en-US" sz="1900" dirty="0"/>
              <a:t>Duc Le : </a:t>
            </a:r>
            <a:r>
              <a:rPr lang="en-US" sz="1900" dirty="0">
                <a:hlinkClick r:id="rId2"/>
              </a:rPr>
              <a:t>lephuo@oregonstate.edu</a:t>
            </a:r>
            <a:endParaRPr lang="en-US" sz="1900" dirty="0"/>
          </a:p>
          <a:p>
            <a:r>
              <a:rPr lang="en-US" sz="1900" dirty="0"/>
              <a:t>Steve Swartz: </a:t>
            </a:r>
            <a:r>
              <a:rPr lang="en-US" sz="1900" dirty="0">
                <a:hlinkClick r:id="rId3"/>
              </a:rPr>
              <a:t>SwartzSt@oregonstate.edu</a:t>
            </a:r>
            <a:endParaRPr lang="en-US" sz="1900" dirty="0"/>
          </a:p>
          <a:p>
            <a:endParaRPr lang="en-US" sz="1900" dirty="0"/>
          </a:p>
          <a:p>
            <a:r>
              <a:rPr lang="en-US" sz="1900" dirty="0"/>
              <a:t>Oregon State University, Environmental Sciences</a:t>
            </a:r>
          </a:p>
        </p:txBody>
      </p:sp>
      <p:graphicFrame>
        <p:nvGraphicFramePr>
          <p:cNvPr id="2" name="Object 1">
            <a:extLst>
              <a:ext uri="{FF2B5EF4-FFF2-40B4-BE49-F238E27FC236}">
                <a16:creationId xmlns:a16="http://schemas.microsoft.com/office/drawing/2014/main" id="{A8857EBA-E8C1-C039-0444-B2B1B1E29D52}"/>
              </a:ext>
            </a:extLst>
          </p:cNvPr>
          <p:cNvGraphicFramePr>
            <a:graphicFrameLocks noChangeAspect="1"/>
          </p:cNvGraphicFramePr>
          <p:nvPr>
            <p:extLst>
              <p:ext uri="{D42A27DB-BD31-4B8C-83A1-F6EECF244321}">
                <p14:modId xmlns:p14="http://schemas.microsoft.com/office/powerpoint/2010/main" val="1787886569"/>
              </p:ext>
            </p:extLst>
          </p:nvPr>
        </p:nvGraphicFramePr>
        <p:xfrm>
          <a:off x="7492048" y="1603375"/>
          <a:ext cx="3654425" cy="3651250"/>
        </p:xfrm>
        <a:graphic>
          <a:graphicData uri="http://schemas.openxmlformats.org/presentationml/2006/ole">
            <mc:AlternateContent xmlns:mc="http://schemas.openxmlformats.org/markup-compatibility/2006">
              <mc:Choice xmlns:v="urn:schemas-microsoft-com:vml" Requires="v">
                <p:oleObj r:id="rId4" imgW="3654827" imgH="3650756" progId="">
                  <p:embed/>
                </p:oleObj>
              </mc:Choice>
              <mc:Fallback>
                <p:oleObj r:id="rId4" imgW="3654827" imgH="3650756" progId="">
                  <p:embed/>
                  <p:pic>
                    <p:nvPicPr>
                      <p:cNvPr id="2" name="Object 1">
                        <a:extLst>
                          <a:ext uri="{FF2B5EF4-FFF2-40B4-BE49-F238E27FC236}">
                            <a16:creationId xmlns:a16="http://schemas.microsoft.com/office/drawing/2014/main" id="{A8857EBA-E8C1-C039-0444-B2B1B1E29D52}"/>
                          </a:ext>
                        </a:extLst>
                      </p:cNvPr>
                      <p:cNvPicPr/>
                      <p:nvPr/>
                    </p:nvPicPr>
                    <p:blipFill>
                      <a:blip r:embed="rId5"/>
                      <a:stretch>
                        <a:fillRect/>
                      </a:stretch>
                    </p:blipFill>
                    <p:spPr>
                      <a:xfrm>
                        <a:off x="7492048" y="1603375"/>
                        <a:ext cx="3654425" cy="3651250"/>
                      </a:xfrm>
                      <a:prstGeom prst="rect">
                        <a:avLst/>
                      </a:prstGeom>
                    </p:spPr>
                  </p:pic>
                </p:oleObj>
              </mc:Fallback>
            </mc:AlternateContent>
          </a:graphicData>
        </a:graphic>
      </p:graphicFrame>
    </p:spTree>
    <p:extLst>
      <p:ext uri="{BB962C8B-B14F-4D97-AF65-F5344CB8AC3E}">
        <p14:creationId xmlns:p14="http://schemas.microsoft.com/office/powerpoint/2010/main" val="2114304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D9CE7-65F9-68E0-3020-1BC70BC9D17E}"/>
              </a:ext>
            </a:extLst>
          </p:cNvPr>
          <p:cNvSpPr>
            <a:spLocks noGrp="1"/>
          </p:cNvSpPr>
          <p:nvPr>
            <p:ph type="title"/>
          </p:nvPr>
        </p:nvSpPr>
        <p:spPr/>
        <p:txBody>
          <a:bodyPr/>
          <a:lstStyle/>
          <a:p>
            <a:r>
              <a:rPr lang="en-US" dirty="0"/>
              <a:t>Analysis: Fisheries Data</a:t>
            </a:r>
          </a:p>
        </p:txBody>
      </p:sp>
      <p:pic>
        <p:nvPicPr>
          <p:cNvPr id="5" name="Picture 4">
            <a:extLst>
              <a:ext uri="{FF2B5EF4-FFF2-40B4-BE49-F238E27FC236}">
                <a16:creationId xmlns:a16="http://schemas.microsoft.com/office/drawing/2014/main" id="{7CEF71FE-C8C5-44E2-28A6-E43701E4F751}"/>
              </a:ext>
            </a:extLst>
          </p:cNvPr>
          <p:cNvPicPr>
            <a:picLocks noChangeAspect="1"/>
          </p:cNvPicPr>
          <p:nvPr/>
        </p:nvPicPr>
        <p:blipFill>
          <a:blip r:embed="rId2"/>
          <a:stretch>
            <a:fillRect/>
          </a:stretch>
        </p:blipFill>
        <p:spPr>
          <a:xfrm>
            <a:off x="6420575" y="1919873"/>
            <a:ext cx="4846982" cy="4023360"/>
          </a:xfrm>
          <a:prstGeom prst="rect">
            <a:avLst/>
          </a:prstGeom>
        </p:spPr>
      </p:pic>
      <p:sp>
        <p:nvSpPr>
          <p:cNvPr id="6" name="TextBox 5">
            <a:extLst>
              <a:ext uri="{FF2B5EF4-FFF2-40B4-BE49-F238E27FC236}">
                <a16:creationId xmlns:a16="http://schemas.microsoft.com/office/drawing/2014/main" id="{AE8B8FB2-694F-E3B5-B611-B359E8911CF8}"/>
              </a:ext>
            </a:extLst>
          </p:cNvPr>
          <p:cNvSpPr txBox="1"/>
          <p:nvPr/>
        </p:nvSpPr>
        <p:spPr>
          <a:xfrm>
            <a:off x="913795" y="1776412"/>
            <a:ext cx="4961225" cy="5016758"/>
          </a:xfrm>
          <a:prstGeom prst="rect">
            <a:avLst/>
          </a:prstGeom>
          <a:noFill/>
        </p:spPr>
        <p:txBody>
          <a:bodyPr wrap="square">
            <a:spAutoFit/>
          </a:bodyPr>
          <a:lstStyle/>
          <a:p>
            <a:pPr marL="285750" indent="-285750">
              <a:buFont typeface="Arial" panose="020B0604020202020204" pitchFamily="34" charset="0"/>
              <a:buChar char="•"/>
            </a:pPr>
            <a:r>
              <a:rPr lang="en-US" sz="2000" dirty="0"/>
              <a:t>Base: $190m fisheries revenue per year</a:t>
            </a:r>
          </a:p>
          <a:p>
            <a:pPr marL="742950" lvl="1" indent="-285750">
              <a:buFont typeface="Arial" panose="020B0604020202020204" pitchFamily="34" charset="0"/>
              <a:buChar char="•"/>
            </a:pPr>
            <a:r>
              <a:rPr lang="en-US" sz="2000" dirty="0"/>
              <a:t>~$9m in lease areas</a:t>
            </a:r>
          </a:p>
          <a:p>
            <a:pPr marL="285750" indent="-285750">
              <a:buFont typeface="Arial" panose="020B0604020202020204" pitchFamily="34" charset="0"/>
              <a:buChar char="•"/>
            </a:pPr>
            <a:r>
              <a:rPr lang="en-US" sz="2000" dirty="0"/>
              <a:t>Shore proximity effect (40%)</a:t>
            </a:r>
          </a:p>
          <a:p>
            <a:pPr marL="742950" lvl="1" indent="-285750">
              <a:buFont typeface="Arial" panose="020B0604020202020204" pitchFamily="34" charset="0"/>
              <a:buChar char="•"/>
            </a:pPr>
            <a:r>
              <a:rPr lang="en-US" sz="2000" dirty="0"/>
              <a:t>Distance from shoreline</a:t>
            </a:r>
          </a:p>
          <a:p>
            <a:pPr marL="742950" lvl="1" indent="-285750">
              <a:buFont typeface="Arial" panose="020B0604020202020204" pitchFamily="34" charset="0"/>
              <a:buChar char="•"/>
            </a:pPr>
            <a:r>
              <a:rPr lang="en-US" sz="2000" dirty="0"/>
              <a:t>Exponential $ decrease from offshore</a:t>
            </a:r>
          </a:p>
          <a:p>
            <a:pPr marL="285750" indent="-285750">
              <a:buFont typeface="Arial" panose="020B0604020202020204" pitchFamily="34" charset="0"/>
              <a:buChar char="•"/>
            </a:pPr>
            <a:r>
              <a:rPr lang="en-US" sz="2000" dirty="0"/>
              <a:t>Harbor proximity effect (30%)</a:t>
            </a:r>
          </a:p>
          <a:p>
            <a:pPr marL="742950" lvl="1" indent="-285750">
              <a:buFont typeface="Arial" panose="020B0604020202020204" pitchFamily="34" charset="0"/>
              <a:buChar char="•"/>
            </a:pPr>
            <a:r>
              <a:rPr lang="en-US" sz="2000" dirty="0"/>
              <a:t>Weighted distance to nearest harbor</a:t>
            </a:r>
          </a:p>
          <a:p>
            <a:pPr marL="742950" lvl="1" indent="-285750">
              <a:buFont typeface="Arial" panose="020B0604020202020204" pitchFamily="34" charset="0"/>
              <a:buChar char="•"/>
            </a:pPr>
            <a:r>
              <a:rPr lang="en-US" sz="2000" dirty="0"/>
              <a:t>Scaled by harbor importance</a:t>
            </a:r>
          </a:p>
          <a:p>
            <a:pPr marL="285750" indent="-285750">
              <a:buFont typeface="Arial" panose="020B0604020202020204" pitchFamily="34" charset="0"/>
              <a:buChar char="•"/>
            </a:pPr>
            <a:r>
              <a:rPr lang="en-US" sz="2000" dirty="0"/>
              <a:t>Depth suitability effect (20%)</a:t>
            </a:r>
          </a:p>
          <a:p>
            <a:pPr marL="742950" lvl="1" indent="-285750">
              <a:buFont typeface="Arial" panose="020B0604020202020204" pitchFamily="34" charset="0"/>
              <a:buChar char="•"/>
            </a:pPr>
            <a:r>
              <a:rPr lang="en-US" sz="2000" dirty="0"/>
              <a:t>Est: 50m + 180m per degree longitude</a:t>
            </a:r>
          </a:p>
          <a:p>
            <a:pPr marL="742950" lvl="1" indent="-285750">
              <a:buFont typeface="Arial" panose="020B0604020202020204" pitchFamily="34" charset="0"/>
              <a:buChar char="•"/>
            </a:pPr>
            <a:r>
              <a:rPr lang="en-US" sz="2000" dirty="0"/>
              <a:t>100-300m depth receives full weight</a:t>
            </a:r>
          </a:p>
          <a:p>
            <a:pPr marL="742950" lvl="1" indent="-285750">
              <a:buFont typeface="Arial" panose="020B0604020202020204" pitchFamily="34" charset="0"/>
              <a:buChar char="•"/>
            </a:pPr>
            <a:r>
              <a:rPr lang="en-US" sz="2000" dirty="0"/>
              <a:t>Shallow and deep areas get less </a:t>
            </a:r>
          </a:p>
          <a:p>
            <a:pPr marL="285750" indent="-285750">
              <a:buFont typeface="Arial" panose="020B0604020202020204" pitchFamily="34" charset="0"/>
              <a:buChar char="•"/>
            </a:pPr>
            <a:r>
              <a:rPr lang="en-US" sz="2000" dirty="0"/>
              <a:t>Species Distribution Effect (10%)</a:t>
            </a:r>
          </a:p>
          <a:p>
            <a:pPr marL="742950" lvl="1" indent="-285750">
              <a:buFont typeface="Arial" panose="020B0604020202020204" pitchFamily="34" charset="0"/>
              <a:buChar char="•"/>
            </a:pPr>
            <a:r>
              <a:rPr lang="en-US" sz="2000" dirty="0"/>
              <a:t>Simple model of species distribution</a:t>
            </a:r>
          </a:p>
          <a:p>
            <a:pPr marL="742950" lvl="1"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3891337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40BF5-344F-BD6B-1F52-EBF97B70E0E5}"/>
              </a:ext>
            </a:extLst>
          </p:cNvPr>
          <p:cNvSpPr>
            <a:spLocks noGrp="1"/>
          </p:cNvSpPr>
          <p:nvPr>
            <p:ph type="title"/>
          </p:nvPr>
        </p:nvSpPr>
        <p:spPr/>
        <p:txBody>
          <a:bodyPr/>
          <a:lstStyle/>
          <a:p>
            <a:r>
              <a:rPr lang="en-US" dirty="0"/>
              <a:t>Method: Cost/Benefit Comparison</a:t>
            </a:r>
          </a:p>
        </p:txBody>
      </p:sp>
      <p:pic>
        <p:nvPicPr>
          <p:cNvPr id="5" name="Picture 4">
            <a:extLst>
              <a:ext uri="{FF2B5EF4-FFF2-40B4-BE49-F238E27FC236}">
                <a16:creationId xmlns:a16="http://schemas.microsoft.com/office/drawing/2014/main" id="{29576043-453C-95C6-6FFA-1F85368849A2}"/>
              </a:ext>
            </a:extLst>
          </p:cNvPr>
          <p:cNvPicPr>
            <a:picLocks noChangeAspect="1"/>
          </p:cNvPicPr>
          <p:nvPr/>
        </p:nvPicPr>
        <p:blipFill>
          <a:blip r:embed="rId2"/>
          <a:stretch>
            <a:fillRect/>
          </a:stretch>
        </p:blipFill>
        <p:spPr>
          <a:xfrm>
            <a:off x="6413617" y="2003697"/>
            <a:ext cx="4636714" cy="4114800"/>
          </a:xfrm>
          <a:prstGeom prst="rect">
            <a:avLst/>
          </a:prstGeom>
        </p:spPr>
      </p:pic>
      <p:sp>
        <p:nvSpPr>
          <p:cNvPr id="6" name="TextBox 5">
            <a:extLst>
              <a:ext uri="{FF2B5EF4-FFF2-40B4-BE49-F238E27FC236}">
                <a16:creationId xmlns:a16="http://schemas.microsoft.com/office/drawing/2014/main" id="{11556555-50D1-82B0-5F18-397A68AF6F11}"/>
              </a:ext>
            </a:extLst>
          </p:cNvPr>
          <p:cNvSpPr txBox="1"/>
          <p:nvPr/>
        </p:nvSpPr>
        <p:spPr>
          <a:xfrm>
            <a:off x="913795" y="1776412"/>
            <a:ext cx="4961225" cy="3477875"/>
          </a:xfrm>
          <a:prstGeom prst="rect">
            <a:avLst/>
          </a:prstGeom>
          <a:noFill/>
        </p:spPr>
        <p:txBody>
          <a:bodyPr wrap="square">
            <a:spAutoFit/>
          </a:bodyPr>
          <a:lstStyle/>
          <a:p>
            <a:pPr marL="285750" indent="-285750">
              <a:buFont typeface="Arial" panose="020B0604020202020204" pitchFamily="34" charset="0"/>
              <a:buChar char="•"/>
            </a:pPr>
            <a:r>
              <a:rPr lang="en-US" sz="2000" dirty="0"/>
              <a:t>Calculate wind revenue per turbine</a:t>
            </a:r>
          </a:p>
          <a:p>
            <a:pPr marL="285750" indent="-285750">
              <a:buFont typeface="Arial" panose="020B0604020202020204" pitchFamily="34" charset="0"/>
              <a:buChar char="•"/>
            </a:pPr>
            <a:r>
              <a:rPr lang="en-US" sz="2000" dirty="0"/>
              <a:t>Calculate fishing opportunity cost values</a:t>
            </a:r>
          </a:p>
          <a:p>
            <a:pPr marL="285750" indent="-285750">
              <a:buFont typeface="Arial" panose="020B0604020202020204" pitchFamily="34" charset="0"/>
              <a:buChar char="•"/>
            </a:pPr>
            <a:r>
              <a:rPr lang="en-US" sz="2000" dirty="0"/>
              <a:t>Normalize both to zero-one scale</a:t>
            </a:r>
          </a:p>
          <a:p>
            <a:pPr marL="285750" indent="-285750">
              <a:buFont typeface="Arial" panose="020B0604020202020204" pitchFamily="34" charset="0"/>
              <a:buChar char="•"/>
            </a:pPr>
            <a:r>
              <a:rPr lang="en-US" sz="2000" dirty="0"/>
              <a:t>Subtract fishing cost from wind</a:t>
            </a:r>
          </a:p>
          <a:p>
            <a:pPr marL="285750" indent="-285750">
              <a:buFont typeface="Arial" panose="020B0604020202020204" pitchFamily="34" charset="0"/>
              <a:buChar char="•"/>
            </a:pPr>
            <a:r>
              <a:rPr lang="en-US" sz="2000" dirty="0"/>
              <a:t>Positive values indicate optimal sites</a:t>
            </a:r>
          </a:p>
          <a:p>
            <a:pPr marL="285750" indent="-285750">
              <a:buFont typeface="Arial" panose="020B0604020202020204" pitchFamily="34" charset="0"/>
              <a:buChar char="•"/>
            </a:pPr>
            <a:endParaRPr lang="en-US" sz="2000" dirty="0"/>
          </a:p>
          <a:p>
            <a:r>
              <a:rPr lang="en-US" sz="2000" dirty="0"/>
              <a:t>Notes</a:t>
            </a:r>
          </a:p>
          <a:p>
            <a:endParaRPr lang="en-US" sz="2000" dirty="0"/>
          </a:p>
          <a:p>
            <a:pPr marL="285750" indent="-285750">
              <a:buFont typeface="Arial" panose="020B0604020202020204" pitchFamily="34" charset="0"/>
              <a:buChar char="•"/>
            </a:pPr>
            <a:r>
              <a:rPr lang="en-US" sz="2000" dirty="0"/>
              <a:t>Green shows wind revenue dominates</a:t>
            </a:r>
          </a:p>
          <a:p>
            <a:pPr marL="285750" indent="-285750">
              <a:buFont typeface="Arial" panose="020B0604020202020204" pitchFamily="34" charset="0"/>
              <a:buChar char="•"/>
            </a:pPr>
            <a:r>
              <a:rPr lang="en-US" sz="2000" dirty="0"/>
              <a:t>Red shows fishing costs dominate</a:t>
            </a:r>
          </a:p>
          <a:p>
            <a:pPr marL="285750" indent="-285750">
              <a:buFont typeface="Arial" panose="020B0604020202020204" pitchFamily="34" charset="0"/>
              <a:buChar char="•"/>
            </a:pPr>
            <a:r>
              <a:rPr lang="en-US" sz="2000" dirty="0"/>
              <a:t>Yellow shows balanced trade-off zones</a:t>
            </a:r>
          </a:p>
        </p:txBody>
      </p:sp>
    </p:spTree>
    <p:extLst>
      <p:ext uri="{BB962C8B-B14F-4D97-AF65-F5344CB8AC3E}">
        <p14:creationId xmlns:p14="http://schemas.microsoft.com/office/powerpoint/2010/main" val="6948387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5B9F2-7F85-2BE4-0E69-750F311A523A}"/>
              </a:ext>
            </a:extLst>
          </p:cNvPr>
          <p:cNvSpPr>
            <a:spLocks noGrp="1"/>
          </p:cNvSpPr>
          <p:nvPr>
            <p:ph type="title"/>
          </p:nvPr>
        </p:nvSpPr>
        <p:spPr/>
        <p:txBody>
          <a:bodyPr/>
          <a:lstStyle/>
          <a:p>
            <a:r>
              <a:rPr lang="en-US" dirty="0"/>
              <a:t>Results</a:t>
            </a:r>
          </a:p>
        </p:txBody>
      </p:sp>
      <p:sp>
        <p:nvSpPr>
          <p:cNvPr id="9" name="TextBox 8">
            <a:extLst>
              <a:ext uri="{FF2B5EF4-FFF2-40B4-BE49-F238E27FC236}">
                <a16:creationId xmlns:a16="http://schemas.microsoft.com/office/drawing/2014/main" id="{50A25EE1-098E-E2E2-E965-BEBE57BCF007}"/>
              </a:ext>
            </a:extLst>
          </p:cNvPr>
          <p:cNvSpPr txBox="1"/>
          <p:nvPr/>
        </p:nvSpPr>
        <p:spPr>
          <a:xfrm>
            <a:off x="800099" y="1745456"/>
            <a:ext cx="10467457" cy="1754326"/>
          </a:xfrm>
          <a:prstGeom prst="rect">
            <a:avLst/>
          </a:prstGeom>
          <a:noFill/>
        </p:spPr>
        <p:txBody>
          <a:bodyPr wrap="square">
            <a:spAutoFit/>
          </a:bodyPr>
          <a:lstStyle/>
          <a:p>
            <a:pPr marL="285750" indent="-285750">
              <a:buFont typeface="Arial" panose="020B0604020202020204" pitchFamily="34" charset="0"/>
              <a:buChar char="•"/>
            </a:pPr>
            <a:r>
              <a:rPr lang="en-US" sz="1800" dirty="0"/>
              <a:t>The $2.5 billion potential revenue of electricity generation dwarves the $9million potential revenue loss of fisheries revenue, ignoring the fact that people can fish elsewhere and wind turbines don’t totally destroy revenue</a:t>
            </a:r>
          </a:p>
          <a:p>
            <a:pPr marL="285750" indent="-285750">
              <a:buFont typeface="Arial" panose="020B0604020202020204" pitchFamily="34" charset="0"/>
              <a:buChar char="•"/>
            </a:pPr>
            <a:r>
              <a:rPr lang="en-US" dirty="0"/>
              <a:t>But….</a:t>
            </a:r>
          </a:p>
          <a:p>
            <a:pPr marL="742950" lvl="1" indent="-285750">
              <a:buFont typeface="Arial" panose="020B0604020202020204" pitchFamily="34" charset="0"/>
              <a:buChar char="•"/>
            </a:pPr>
            <a:r>
              <a:rPr lang="en-US" dirty="0"/>
              <a:t>Brookings sites, close to shore, have a potentially higher fisheries impact</a:t>
            </a:r>
          </a:p>
          <a:p>
            <a:pPr marL="742950" lvl="1" indent="-285750">
              <a:buFont typeface="Arial" panose="020B0604020202020204" pitchFamily="34" charset="0"/>
              <a:buChar char="•"/>
            </a:pPr>
            <a:r>
              <a:rPr lang="en-US" dirty="0"/>
              <a:t>Coos Bay sites, far from shore, have more wind and less fisheries impact</a:t>
            </a:r>
          </a:p>
        </p:txBody>
      </p:sp>
    </p:spTree>
    <p:extLst>
      <p:ext uri="{BB962C8B-B14F-4D97-AF65-F5344CB8AC3E}">
        <p14:creationId xmlns:p14="http://schemas.microsoft.com/office/powerpoint/2010/main" val="212396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46525-8189-8188-EF3D-E08D6C7D32CB}"/>
              </a:ext>
            </a:extLst>
          </p:cNvPr>
          <p:cNvSpPr>
            <a:spLocks noGrp="1"/>
          </p:cNvSpPr>
          <p:nvPr>
            <p:ph type="title"/>
          </p:nvPr>
        </p:nvSpPr>
        <p:spPr/>
        <p:txBody>
          <a:bodyPr/>
          <a:lstStyle/>
          <a:p>
            <a:r>
              <a:rPr lang="en-US" dirty="0"/>
              <a:t>Solution 1: Avoid harmful sites</a:t>
            </a:r>
          </a:p>
        </p:txBody>
      </p:sp>
      <p:sp>
        <p:nvSpPr>
          <p:cNvPr id="6" name="TextBox 5">
            <a:extLst>
              <a:ext uri="{FF2B5EF4-FFF2-40B4-BE49-F238E27FC236}">
                <a16:creationId xmlns:a16="http://schemas.microsoft.com/office/drawing/2014/main" id="{9573AF4F-67CF-7131-00BC-3EF943A2EA71}"/>
              </a:ext>
            </a:extLst>
          </p:cNvPr>
          <p:cNvSpPr txBox="1"/>
          <p:nvPr/>
        </p:nvSpPr>
        <p:spPr>
          <a:xfrm>
            <a:off x="800099" y="1745456"/>
            <a:ext cx="10467457" cy="646331"/>
          </a:xfrm>
          <a:prstGeom prst="rect">
            <a:avLst/>
          </a:prstGeom>
          <a:noFill/>
        </p:spPr>
        <p:txBody>
          <a:bodyPr wrap="square">
            <a:spAutoFit/>
          </a:bodyPr>
          <a:lstStyle/>
          <a:p>
            <a:pPr marL="285750" indent="-285750">
              <a:buFont typeface="Arial" panose="020B0604020202020204" pitchFamily="34" charset="0"/>
              <a:buChar char="•"/>
            </a:pPr>
            <a:r>
              <a:rPr lang="en-US" dirty="0"/>
              <a:t>Prioritize sites that are farther from shore</a:t>
            </a:r>
          </a:p>
          <a:p>
            <a:pPr marL="285750" indent="-285750">
              <a:buFont typeface="Arial" panose="020B0604020202020204" pitchFamily="34" charset="0"/>
              <a:buChar char="•"/>
            </a:pPr>
            <a:r>
              <a:rPr lang="en-US" dirty="0"/>
              <a:t>Fortunately, this is the same as prioritizing sites with more wind</a:t>
            </a:r>
          </a:p>
        </p:txBody>
      </p:sp>
    </p:spTree>
    <p:extLst>
      <p:ext uri="{BB962C8B-B14F-4D97-AF65-F5344CB8AC3E}">
        <p14:creationId xmlns:p14="http://schemas.microsoft.com/office/powerpoint/2010/main" val="3671683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0961B-0298-9D79-5059-BBE3EB2AF57C}"/>
              </a:ext>
            </a:extLst>
          </p:cNvPr>
          <p:cNvSpPr>
            <a:spLocks noGrp="1"/>
          </p:cNvSpPr>
          <p:nvPr>
            <p:ph type="title"/>
          </p:nvPr>
        </p:nvSpPr>
        <p:spPr/>
        <p:txBody>
          <a:bodyPr/>
          <a:lstStyle/>
          <a:p>
            <a:r>
              <a:rPr lang="en-US" dirty="0"/>
              <a:t>Solution 2: Economic Transfers</a:t>
            </a:r>
          </a:p>
        </p:txBody>
      </p:sp>
      <p:sp>
        <p:nvSpPr>
          <p:cNvPr id="4" name="TextBox 3">
            <a:extLst>
              <a:ext uri="{FF2B5EF4-FFF2-40B4-BE49-F238E27FC236}">
                <a16:creationId xmlns:a16="http://schemas.microsoft.com/office/drawing/2014/main" id="{0751C035-BF56-C46B-80BF-F766656781E0}"/>
              </a:ext>
            </a:extLst>
          </p:cNvPr>
          <p:cNvSpPr txBox="1"/>
          <p:nvPr/>
        </p:nvSpPr>
        <p:spPr>
          <a:xfrm>
            <a:off x="800099" y="1745456"/>
            <a:ext cx="10467457" cy="1200329"/>
          </a:xfrm>
          <a:prstGeom prst="rect">
            <a:avLst/>
          </a:prstGeom>
          <a:noFill/>
        </p:spPr>
        <p:txBody>
          <a:bodyPr wrap="square">
            <a:spAutoFit/>
          </a:bodyPr>
          <a:lstStyle/>
          <a:p>
            <a:pPr marL="285750" indent="-285750">
              <a:buFont typeface="Arial" panose="020B0604020202020204" pitchFamily="34" charset="0"/>
              <a:buChar char="•"/>
            </a:pPr>
            <a:r>
              <a:rPr lang="en-US" dirty="0"/>
              <a:t>Given the relative sizes of costs and benefits, we could consider transfers from electricity companies to fisheries to pay for the loss in fishing opportunities</a:t>
            </a:r>
          </a:p>
          <a:p>
            <a:pPr marL="742950" lvl="1" indent="-285750">
              <a:buFont typeface="Arial" panose="020B0604020202020204" pitchFamily="34" charset="0"/>
              <a:buChar char="•"/>
            </a:pPr>
            <a:r>
              <a:rPr lang="en-US" dirty="0"/>
              <a:t>This money could go to fishing cooperatives, fishing NGOs, or to </a:t>
            </a:r>
            <a:r>
              <a:rPr lang="en-US"/>
              <a:t>fishing concerns</a:t>
            </a:r>
            <a:endParaRPr lang="en-US" dirty="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3276113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B25EE-6E11-B86E-B9EF-313E7FAB791D}"/>
              </a:ext>
            </a:extLst>
          </p:cNvPr>
          <p:cNvSpPr>
            <a:spLocks noGrp="1"/>
          </p:cNvSpPr>
          <p:nvPr>
            <p:ph type="title"/>
          </p:nvPr>
        </p:nvSpPr>
        <p:spPr/>
        <p:txBody>
          <a:bodyPr/>
          <a:lstStyle/>
          <a:p>
            <a:r>
              <a:rPr lang="en-US" dirty="0"/>
              <a:t>Benefits of this methodology</a:t>
            </a:r>
          </a:p>
        </p:txBody>
      </p:sp>
      <p:sp>
        <p:nvSpPr>
          <p:cNvPr id="3" name="Content Placeholder 2">
            <a:extLst>
              <a:ext uri="{FF2B5EF4-FFF2-40B4-BE49-F238E27FC236}">
                <a16:creationId xmlns:a16="http://schemas.microsoft.com/office/drawing/2014/main" id="{35E608CF-F493-CC37-E424-9B2044833213}"/>
              </a:ext>
            </a:extLst>
          </p:cNvPr>
          <p:cNvSpPr>
            <a:spLocks noGrp="1"/>
          </p:cNvSpPr>
          <p:nvPr>
            <p:ph idx="1"/>
          </p:nvPr>
        </p:nvSpPr>
        <p:spPr/>
        <p:txBody>
          <a:bodyPr/>
          <a:lstStyle/>
          <a:p>
            <a:r>
              <a:rPr lang="en-US" dirty="0"/>
              <a:t>Simple discussable way to test assumptions, alternatives</a:t>
            </a:r>
          </a:p>
          <a:p>
            <a:pPr lvl="1"/>
            <a:r>
              <a:rPr lang="en-US" dirty="0"/>
              <a:t>Analysis can be updated as assumptions are tested, or data is available</a:t>
            </a:r>
          </a:p>
          <a:p>
            <a:pPr lvl="1"/>
            <a:r>
              <a:rPr lang="en-US" dirty="0"/>
              <a:t>Often analysis will identify nearly cost-free changes</a:t>
            </a:r>
          </a:p>
          <a:p>
            <a:pPr lvl="1"/>
            <a:r>
              <a:rPr lang="en-US" dirty="0"/>
              <a:t>More factors can be added so long as their costs can be normalized to dollars</a:t>
            </a:r>
          </a:p>
          <a:p>
            <a:r>
              <a:rPr lang="en-US" dirty="0"/>
              <a:t>Includes players other than power companies</a:t>
            </a:r>
          </a:p>
          <a:p>
            <a:r>
              <a:rPr lang="en-US" dirty="0"/>
              <a:t>Safeguards coastal communities, economic interests, </a:t>
            </a:r>
            <a:r>
              <a:rPr lang="en-US" dirty="0" err="1"/>
              <a:t>etc</a:t>
            </a:r>
            <a:r>
              <a:rPr lang="en-US" dirty="0"/>
              <a:t> </a:t>
            </a:r>
          </a:p>
        </p:txBody>
      </p:sp>
    </p:spTree>
    <p:extLst>
      <p:ext uri="{BB962C8B-B14F-4D97-AF65-F5344CB8AC3E}">
        <p14:creationId xmlns:p14="http://schemas.microsoft.com/office/powerpoint/2010/main" val="778377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50A6C-7D19-6A1A-C818-E12FB9366B35}"/>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C21A4A13-9BC9-AB41-F28F-7ED4A67013BE}"/>
              </a:ext>
            </a:extLst>
          </p:cNvPr>
          <p:cNvSpPr>
            <a:spLocks noGrp="1"/>
          </p:cNvSpPr>
          <p:nvPr>
            <p:ph idx="1"/>
          </p:nvPr>
        </p:nvSpPr>
        <p:spPr/>
        <p:txBody>
          <a:bodyPr/>
          <a:lstStyle/>
          <a:p>
            <a:r>
              <a:rPr lang="en-US" dirty="0"/>
              <a:t>Better fishing data</a:t>
            </a:r>
          </a:p>
          <a:p>
            <a:r>
              <a:rPr lang="en-US" dirty="0"/>
              <a:t>More factors</a:t>
            </a:r>
          </a:p>
          <a:p>
            <a:r>
              <a:rPr lang="en-US" dirty="0"/>
              <a:t>Integrate with state’s leasing process </a:t>
            </a:r>
          </a:p>
        </p:txBody>
      </p:sp>
    </p:spTree>
    <p:extLst>
      <p:ext uri="{BB962C8B-B14F-4D97-AF65-F5344CB8AC3E}">
        <p14:creationId xmlns:p14="http://schemas.microsoft.com/office/powerpoint/2010/main" val="7590889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B45E6-120E-2C4D-861A-96D44A89CBC7}"/>
              </a:ext>
            </a:extLst>
          </p:cNvPr>
          <p:cNvSpPr>
            <a:spLocks noGrp="1"/>
          </p:cNvSpPr>
          <p:nvPr>
            <p:ph type="title"/>
          </p:nvPr>
        </p:nvSpPr>
        <p:spPr/>
        <p:txBody>
          <a:bodyPr/>
          <a:lstStyle/>
          <a:p>
            <a:r>
              <a:rPr lang="en-US" dirty="0"/>
              <a:t>Thanks</a:t>
            </a:r>
          </a:p>
        </p:txBody>
      </p:sp>
      <p:sp>
        <p:nvSpPr>
          <p:cNvPr id="3" name="Content Placeholder 2">
            <a:extLst>
              <a:ext uri="{FF2B5EF4-FFF2-40B4-BE49-F238E27FC236}">
                <a16:creationId xmlns:a16="http://schemas.microsoft.com/office/drawing/2014/main" id="{35B0B24F-B204-F96F-1B17-0AB4907A94D4}"/>
              </a:ext>
            </a:extLst>
          </p:cNvPr>
          <p:cNvSpPr>
            <a:spLocks noGrp="1"/>
          </p:cNvSpPr>
          <p:nvPr>
            <p:ph idx="1"/>
          </p:nvPr>
        </p:nvSpPr>
        <p:spPr/>
        <p:txBody>
          <a:bodyPr/>
          <a:lstStyle/>
          <a:p>
            <a:r>
              <a:rPr lang="en-US" dirty="0"/>
              <a:t>James and Zech, for helping seed our bibliographic research</a:t>
            </a:r>
          </a:p>
          <a:p>
            <a:r>
              <a:rPr lang="en-US" dirty="0"/>
              <a:t>Classmates for useful feedback</a:t>
            </a:r>
          </a:p>
        </p:txBody>
      </p:sp>
    </p:spTree>
    <p:extLst>
      <p:ext uri="{BB962C8B-B14F-4D97-AF65-F5344CB8AC3E}">
        <p14:creationId xmlns:p14="http://schemas.microsoft.com/office/powerpoint/2010/main" val="9301064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00A5E9-69C2-5FD8-01A6-3496E60DFE3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6877A38-8389-265A-A506-B16D1E87FF4C}"/>
              </a:ext>
            </a:extLst>
          </p:cNvPr>
          <p:cNvSpPr>
            <a:spLocks noGrp="1"/>
          </p:cNvSpPr>
          <p:nvPr>
            <p:ph type="ctrTitle"/>
          </p:nvPr>
        </p:nvSpPr>
        <p:spPr>
          <a:xfrm>
            <a:off x="883920" y="284163"/>
            <a:ext cx="5654040" cy="2387600"/>
          </a:xfrm>
        </p:spPr>
        <p:txBody>
          <a:bodyPr>
            <a:normAutofit fontScale="90000"/>
          </a:bodyPr>
          <a:lstStyle/>
          <a:p>
            <a:r>
              <a:rPr lang="en-US" sz="4000" dirty="0"/>
              <a:t>Considering Fisheries Impacts During Allocation of OWF leases</a:t>
            </a:r>
          </a:p>
        </p:txBody>
      </p:sp>
      <p:sp>
        <p:nvSpPr>
          <p:cNvPr id="6" name="Subtitle 5">
            <a:extLst>
              <a:ext uri="{FF2B5EF4-FFF2-40B4-BE49-F238E27FC236}">
                <a16:creationId xmlns:a16="http://schemas.microsoft.com/office/drawing/2014/main" id="{C650AC35-69E5-95F8-EB88-B757273E68F8}"/>
              </a:ext>
            </a:extLst>
          </p:cNvPr>
          <p:cNvSpPr>
            <a:spLocks noGrp="1"/>
          </p:cNvSpPr>
          <p:nvPr>
            <p:ph type="subTitle" idx="1"/>
          </p:nvPr>
        </p:nvSpPr>
        <p:spPr>
          <a:xfrm>
            <a:off x="883920" y="2872740"/>
            <a:ext cx="5654040" cy="1684020"/>
          </a:xfrm>
        </p:spPr>
        <p:txBody>
          <a:bodyPr>
            <a:normAutofit fontScale="85000" lnSpcReduction="20000"/>
          </a:bodyPr>
          <a:lstStyle/>
          <a:p>
            <a:endParaRPr lang="en-US" dirty="0"/>
          </a:p>
          <a:p>
            <a:r>
              <a:rPr lang="en-US" sz="1900" dirty="0"/>
              <a:t>Duc Le : </a:t>
            </a:r>
            <a:r>
              <a:rPr lang="en-US" sz="1900" dirty="0">
                <a:hlinkClick r:id="rId2"/>
              </a:rPr>
              <a:t>lephuo@oregonstate.edu</a:t>
            </a:r>
            <a:endParaRPr lang="en-US" sz="1900" dirty="0"/>
          </a:p>
          <a:p>
            <a:r>
              <a:rPr lang="en-US" sz="1900" dirty="0"/>
              <a:t>Steve Swartz: </a:t>
            </a:r>
            <a:r>
              <a:rPr lang="en-US" sz="1900" dirty="0">
                <a:hlinkClick r:id="rId3"/>
              </a:rPr>
              <a:t>SwartzSt@oregonstate.edu</a:t>
            </a:r>
            <a:endParaRPr lang="en-US" sz="1900" dirty="0"/>
          </a:p>
          <a:p>
            <a:endParaRPr lang="en-US" sz="1900" dirty="0"/>
          </a:p>
          <a:p>
            <a:r>
              <a:rPr lang="en-US" sz="1900" dirty="0"/>
              <a:t>Oregon State University, Environmental Sciences</a:t>
            </a:r>
          </a:p>
        </p:txBody>
      </p:sp>
      <p:graphicFrame>
        <p:nvGraphicFramePr>
          <p:cNvPr id="2" name="Object 1">
            <a:extLst>
              <a:ext uri="{FF2B5EF4-FFF2-40B4-BE49-F238E27FC236}">
                <a16:creationId xmlns:a16="http://schemas.microsoft.com/office/drawing/2014/main" id="{D0D8E7C7-0976-DCE7-977D-3B0F7054EF45}"/>
              </a:ext>
            </a:extLst>
          </p:cNvPr>
          <p:cNvGraphicFramePr>
            <a:graphicFrameLocks noChangeAspect="1"/>
          </p:cNvGraphicFramePr>
          <p:nvPr/>
        </p:nvGraphicFramePr>
        <p:xfrm>
          <a:off x="7492048" y="1603375"/>
          <a:ext cx="3654425" cy="3651250"/>
        </p:xfrm>
        <a:graphic>
          <a:graphicData uri="http://schemas.openxmlformats.org/presentationml/2006/ole">
            <mc:AlternateContent xmlns:mc="http://schemas.openxmlformats.org/markup-compatibility/2006">
              <mc:Choice xmlns:v="urn:schemas-microsoft-com:vml" Requires="v">
                <p:oleObj r:id="rId4" imgW="3654827" imgH="3650756" progId="">
                  <p:embed/>
                </p:oleObj>
              </mc:Choice>
              <mc:Fallback>
                <p:oleObj r:id="rId4" imgW="3654827" imgH="3650756" progId="">
                  <p:embed/>
                  <p:pic>
                    <p:nvPicPr>
                      <p:cNvPr id="2" name="Object 1">
                        <a:extLst>
                          <a:ext uri="{FF2B5EF4-FFF2-40B4-BE49-F238E27FC236}">
                            <a16:creationId xmlns:a16="http://schemas.microsoft.com/office/drawing/2014/main" id="{D0D8E7C7-0976-DCE7-977D-3B0F7054EF45}"/>
                          </a:ext>
                        </a:extLst>
                      </p:cNvPr>
                      <p:cNvPicPr/>
                      <p:nvPr/>
                    </p:nvPicPr>
                    <p:blipFill>
                      <a:blip r:embed="rId5"/>
                      <a:stretch>
                        <a:fillRect/>
                      </a:stretch>
                    </p:blipFill>
                    <p:spPr>
                      <a:xfrm>
                        <a:off x="7492048" y="1603375"/>
                        <a:ext cx="3654425" cy="3651250"/>
                      </a:xfrm>
                      <a:prstGeom prst="rect">
                        <a:avLst/>
                      </a:prstGeom>
                    </p:spPr>
                  </p:pic>
                </p:oleObj>
              </mc:Fallback>
            </mc:AlternateContent>
          </a:graphicData>
        </a:graphic>
      </p:graphicFrame>
      <p:pic>
        <p:nvPicPr>
          <p:cNvPr id="3" name="Picture 2" descr="Thank You handwritten inscription. Hand drawn lettering. Thank You calligraphy. Thank you card ...">
            <a:extLst>
              <a:ext uri="{FF2B5EF4-FFF2-40B4-BE49-F238E27FC236}">
                <a16:creationId xmlns:a16="http://schemas.microsoft.com/office/drawing/2014/main" id="{44AB290E-8D71-ECD8-6E0D-1082455BD5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99534" y="4719021"/>
            <a:ext cx="3375212" cy="1687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2400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9A629-09EE-E5F2-5AF3-0E95DF199142}"/>
              </a:ext>
            </a:extLst>
          </p:cNvPr>
          <p:cNvSpPr>
            <a:spLocks noGrp="1"/>
          </p:cNvSpPr>
          <p:nvPr>
            <p:ph type="title"/>
          </p:nvPr>
        </p:nvSpPr>
        <p:spPr/>
        <p:txBody>
          <a:bodyPr/>
          <a:lstStyle/>
          <a:p>
            <a:r>
              <a:rPr lang="en-US" dirty="0"/>
              <a:t>Issue</a:t>
            </a:r>
          </a:p>
        </p:txBody>
      </p:sp>
      <p:sp>
        <p:nvSpPr>
          <p:cNvPr id="3" name="Content Placeholder 2">
            <a:extLst>
              <a:ext uri="{FF2B5EF4-FFF2-40B4-BE49-F238E27FC236}">
                <a16:creationId xmlns:a16="http://schemas.microsoft.com/office/drawing/2014/main" id="{AA8D903A-6587-41B1-8190-CCEF94A9DE4F}"/>
              </a:ext>
            </a:extLst>
          </p:cNvPr>
          <p:cNvSpPr>
            <a:spLocks noGrp="1"/>
          </p:cNvSpPr>
          <p:nvPr>
            <p:ph idx="1"/>
          </p:nvPr>
        </p:nvSpPr>
        <p:spPr/>
        <p:txBody>
          <a:bodyPr/>
          <a:lstStyle/>
          <a:p>
            <a:r>
              <a:rPr lang="en-US" dirty="0"/>
              <a:t>Most existing leasing processes focus on energy generation (power output). We need a holistic approach that accounts for social, economic, and environmental factors, too.</a:t>
            </a:r>
          </a:p>
          <a:p>
            <a:r>
              <a:rPr lang="en-US" dirty="0"/>
              <a:t>How can we support the consideration of issues other than power generation during offshore wind farm (OWF) lease allocation?</a:t>
            </a:r>
          </a:p>
          <a:p>
            <a:endParaRPr lang="en-US" dirty="0"/>
          </a:p>
        </p:txBody>
      </p:sp>
    </p:spTree>
    <p:extLst>
      <p:ext uri="{BB962C8B-B14F-4D97-AF65-F5344CB8AC3E}">
        <p14:creationId xmlns:p14="http://schemas.microsoft.com/office/powerpoint/2010/main" val="247782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67884-9B08-75DE-8F55-D64B64876C95}"/>
              </a:ext>
            </a:extLst>
          </p:cNvPr>
          <p:cNvSpPr>
            <a:spLocks noGrp="1"/>
          </p:cNvSpPr>
          <p:nvPr>
            <p:ph type="title"/>
          </p:nvPr>
        </p:nvSpPr>
        <p:spPr/>
        <p:txBody>
          <a:bodyPr/>
          <a:lstStyle/>
          <a:p>
            <a:r>
              <a:rPr lang="en-US" dirty="0"/>
              <a:t>Problem</a:t>
            </a:r>
          </a:p>
        </p:txBody>
      </p:sp>
      <p:sp>
        <p:nvSpPr>
          <p:cNvPr id="3" name="Content Placeholder 2">
            <a:extLst>
              <a:ext uri="{FF2B5EF4-FFF2-40B4-BE49-F238E27FC236}">
                <a16:creationId xmlns:a16="http://schemas.microsoft.com/office/drawing/2014/main" id="{6346B087-E1B9-C745-1D56-2D085C145DCD}"/>
              </a:ext>
            </a:extLst>
          </p:cNvPr>
          <p:cNvSpPr>
            <a:spLocks noGrp="1"/>
          </p:cNvSpPr>
          <p:nvPr>
            <p:ph idx="1"/>
          </p:nvPr>
        </p:nvSpPr>
        <p:spPr/>
        <p:txBody>
          <a:bodyPr/>
          <a:lstStyle/>
          <a:p>
            <a:r>
              <a:rPr lang="en-US" dirty="0"/>
              <a:t>OWFs have significant tradeoffs with other vital coastal resources:</a:t>
            </a:r>
          </a:p>
          <a:p>
            <a:pPr lvl="1"/>
            <a:r>
              <a:rPr lang="en-US" dirty="0"/>
              <a:t>Fisheries </a:t>
            </a:r>
          </a:p>
          <a:p>
            <a:pPr lvl="1"/>
            <a:r>
              <a:rPr lang="en-US" dirty="0"/>
              <a:t>Wildlife</a:t>
            </a:r>
          </a:p>
          <a:p>
            <a:pPr lvl="1"/>
            <a:r>
              <a:rPr lang="en-US" dirty="0"/>
              <a:t>Tourism and Views</a:t>
            </a:r>
          </a:p>
          <a:p>
            <a:endParaRPr lang="en-US" dirty="0"/>
          </a:p>
        </p:txBody>
      </p:sp>
    </p:spTree>
    <p:extLst>
      <p:ext uri="{BB962C8B-B14F-4D97-AF65-F5344CB8AC3E}">
        <p14:creationId xmlns:p14="http://schemas.microsoft.com/office/powerpoint/2010/main" val="1620963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D85BC-1B0C-C6F9-A844-1864D3076E14}"/>
              </a:ext>
            </a:extLst>
          </p:cNvPr>
          <p:cNvSpPr>
            <a:spLocks noGrp="1"/>
          </p:cNvSpPr>
          <p:nvPr>
            <p:ph type="title"/>
          </p:nvPr>
        </p:nvSpPr>
        <p:spPr/>
        <p:txBody>
          <a:bodyPr/>
          <a:lstStyle/>
          <a:p>
            <a:r>
              <a:rPr lang="en-US" dirty="0"/>
              <a:t>So What?</a:t>
            </a:r>
          </a:p>
        </p:txBody>
      </p:sp>
      <p:sp>
        <p:nvSpPr>
          <p:cNvPr id="3" name="Content Placeholder 2">
            <a:extLst>
              <a:ext uri="{FF2B5EF4-FFF2-40B4-BE49-F238E27FC236}">
                <a16:creationId xmlns:a16="http://schemas.microsoft.com/office/drawing/2014/main" id="{59D450C2-C65D-7975-AC61-26F47F92D0B1}"/>
              </a:ext>
            </a:extLst>
          </p:cNvPr>
          <p:cNvSpPr>
            <a:spLocks noGrp="1"/>
          </p:cNvSpPr>
          <p:nvPr>
            <p:ph idx="1"/>
          </p:nvPr>
        </p:nvSpPr>
        <p:spPr/>
        <p:txBody>
          <a:bodyPr/>
          <a:lstStyle/>
          <a:p>
            <a:r>
              <a:rPr lang="en-US" dirty="0"/>
              <a:t>Electricity: renewable energy is critical!</a:t>
            </a:r>
          </a:p>
          <a:p>
            <a:r>
              <a:rPr lang="en-US" dirty="0"/>
              <a:t>Fish: vital for coastal communities.</a:t>
            </a:r>
          </a:p>
          <a:p>
            <a:r>
              <a:rPr lang="en-US" dirty="0"/>
              <a:t>Tourism: coastal communities depend on tourism.</a:t>
            </a:r>
          </a:p>
          <a:p>
            <a:r>
              <a:rPr lang="en-US" dirty="0"/>
              <a:t>Biodiversity: essential for biodiversity and long-term ecosystem services.</a:t>
            </a:r>
          </a:p>
          <a:p>
            <a:r>
              <a:rPr lang="en-US" dirty="0"/>
              <a:t>Inclusivity: political need for the process to capture local as well as corporate concerns</a:t>
            </a:r>
          </a:p>
          <a:p>
            <a:endParaRPr lang="en-US" dirty="0"/>
          </a:p>
        </p:txBody>
      </p:sp>
    </p:spTree>
    <p:extLst>
      <p:ext uri="{BB962C8B-B14F-4D97-AF65-F5344CB8AC3E}">
        <p14:creationId xmlns:p14="http://schemas.microsoft.com/office/powerpoint/2010/main" val="102353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9FAE51-C225-B67C-E33B-F11885349B36}"/>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7F5E985D-2FD1-37D7-AF35-FAAD3D765982}"/>
              </a:ext>
            </a:extLst>
          </p:cNvPr>
          <p:cNvSpPr>
            <a:spLocks noGrp="1"/>
          </p:cNvSpPr>
          <p:nvPr>
            <p:ph type="title"/>
          </p:nvPr>
        </p:nvSpPr>
        <p:spPr/>
        <p:txBody>
          <a:bodyPr anchor="b">
            <a:normAutofit/>
          </a:bodyPr>
          <a:lstStyle/>
          <a:p>
            <a:r>
              <a:rPr lang="en-US" dirty="0"/>
              <a:t>Literature</a:t>
            </a:r>
          </a:p>
        </p:txBody>
      </p:sp>
      <p:sp>
        <p:nvSpPr>
          <p:cNvPr id="4" name="Content Placeholder 2">
            <a:extLst>
              <a:ext uri="{FF2B5EF4-FFF2-40B4-BE49-F238E27FC236}">
                <a16:creationId xmlns:a16="http://schemas.microsoft.com/office/drawing/2014/main" id="{29D0D8FC-CA73-2E72-D855-469241266A2C}"/>
              </a:ext>
            </a:extLst>
          </p:cNvPr>
          <p:cNvSpPr>
            <a:spLocks noGrp="1"/>
          </p:cNvSpPr>
          <p:nvPr>
            <p:ph idx="1"/>
          </p:nvPr>
        </p:nvSpPr>
        <p:spPr>
          <a:xfrm>
            <a:off x="838199" y="1825625"/>
            <a:ext cx="10787743" cy="4351338"/>
          </a:xfrm>
        </p:spPr>
        <p:txBody>
          <a:bodyPr>
            <a:normAutofit/>
          </a:bodyPr>
          <a:lstStyle/>
          <a:p>
            <a:pPr>
              <a:buNone/>
            </a:pPr>
            <a:r>
              <a:rPr lang="en-US" b="1" dirty="0"/>
              <a:t>Crow White et al. (2024)</a:t>
            </a:r>
          </a:p>
          <a:p>
            <a:pPr>
              <a:buFont typeface="Arial" panose="020B0604020202020204" pitchFamily="34" charset="0"/>
              <a:buChar char="•"/>
            </a:pPr>
            <a:r>
              <a:rPr lang="en-US" dirty="0"/>
              <a:t>Tradeoff analysis: wind energy, fisheries and wildlife.</a:t>
            </a:r>
          </a:p>
          <a:p>
            <a:pPr>
              <a:buFont typeface="Arial" panose="020B0604020202020204" pitchFamily="34" charset="0"/>
              <a:buChar char="•"/>
            </a:pPr>
            <a:r>
              <a:rPr lang="en-US" dirty="0"/>
              <a:t>Framework applied to Oregon.</a:t>
            </a:r>
          </a:p>
          <a:p>
            <a:pPr>
              <a:buNone/>
            </a:pPr>
            <a:r>
              <a:rPr lang="en-US" b="1" dirty="0"/>
              <a:t>Perry &amp; Heyman (2020) &amp; </a:t>
            </a:r>
            <a:r>
              <a:rPr lang="en-US" b="1" dirty="0" err="1"/>
              <a:t>Stelzenmuller</a:t>
            </a:r>
            <a:r>
              <a:rPr lang="en-US" b="1" dirty="0"/>
              <a:t> et al. (2021)</a:t>
            </a:r>
          </a:p>
          <a:p>
            <a:pPr>
              <a:buFont typeface="Arial" panose="020B0604020202020204" pitchFamily="34" charset="0"/>
              <a:buChar char="•"/>
            </a:pPr>
            <a:r>
              <a:rPr lang="en-US" dirty="0"/>
              <a:t>Co-location of fisheries &amp; wind farms.</a:t>
            </a:r>
          </a:p>
          <a:p>
            <a:pPr>
              <a:buNone/>
            </a:pPr>
            <a:r>
              <a:rPr lang="en-US" b="1" dirty="0"/>
              <a:t>Marina &amp; Samantha (2023)</a:t>
            </a:r>
          </a:p>
          <a:p>
            <a:pPr>
              <a:buFont typeface="Arial" panose="020B0604020202020204" pitchFamily="34" charset="0"/>
              <a:buChar char="•"/>
            </a:pPr>
            <a:r>
              <a:rPr lang="en-US" dirty="0"/>
              <a:t>Economic impacts: Fuel, revenue, insurance, support businesses</a:t>
            </a:r>
          </a:p>
          <a:p>
            <a:pPr>
              <a:buNone/>
            </a:pPr>
            <a:r>
              <a:rPr lang="da-DK" b="1" dirty="0"/>
              <a:t>Wang et al. (2022) &amp; Blake et al. (2025)</a:t>
            </a:r>
            <a:endParaRPr lang="en-US" b="1" dirty="0"/>
          </a:p>
          <a:p>
            <a:pPr>
              <a:buFont typeface="Arial" panose="020B0604020202020204" pitchFamily="34" charset="0"/>
              <a:buChar char="•"/>
            </a:pPr>
            <a:r>
              <a:rPr lang="en-US" dirty="0"/>
              <a:t>Spatial data methods for fisheries value mapping</a:t>
            </a:r>
          </a:p>
        </p:txBody>
      </p:sp>
    </p:spTree>
    <p:extLst>
      <p:ext uri="{BB962C8B-B14F-4D97-AF65-F5344CB8AC3E}">
        <p14:creationId xmlns:p14="http://schemas.microsoft.com/office/powerpoint/2010/main" val="3080990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D9005-92E2-C396-F066-E905FCB00724}"/>
              </a:ext>
            </a:extLst>
          </p:cNvPr>
          <p:cNvSpPr>
            <a:spLocks noGrp="1"/>
          </p:cNvSpPr>
          <p:nvPr>
            <p:ph type="title"/>
          </p:nvPr>
        </p:nvSpPr>
        <p:spPr/>
        <p:txBody>
          <a:bodyPr/>
          <a:lstStyle/>
          <a:p>
            <a:r>
              <a:rPr lang="en-US" dirty="0"/>
              <a:t>Strategy</a:t>
            </a:r>
          </a:p>
        </p:txBody>
      </p:sp>
      <p:sp>
        <p:nvSpPr>
          <p:cNvPr id="5" name="Rectangle 4">
            <a:extLst>
              <a:ext uri="{FF2B5EF4-FFF2-40B4-BE49-F238E27FC236}">
                <a16:creationId xmlns:a16="http://schemas.microsoft.com/office/drawing/2014/main" id="{E81D3DAF-A50B-4BD6-BB82-4FD657B23FF2}"/>
              </a:ext>
            </a:extLst>
          </p:cNvPr>
          <p:cNvSpPr/>
          <p:nvPr/>
        </p:nvSpPr>
        <p:spPr>
          <a:xfrm>
            <a:off x="1744204" y="2680303"/>
            <a:ext cx="1565329"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Wind </a:t>
            </a:r>
            <a:r>
              <a:rPr lang="en-US" sz="1400" dirty="0" err="1">
                <a:solidFill>
                  <a:schemeClr val="tx1"/>
                </a:solidFill>
              </a:rPr>
              <a:t>Datasource</a:t>
            </a:r>
            <a:endParaRPr lang="en-US" sz="1400" dirty="0">
              <a:solidFill>
                <a:schemeClr val="tx1"/>
              </a:solidFill>
            </a:endParaRPr>
          </a:p>
        </p:txBody>
      </p:sp>
      <p:sp>
        <p:nvSpPr>
          <p:cNvPr id="6" name="Rectangle 5">
            <a:extLst>
              <a:ext uri="{FF2B5EF4-FFF2-40B4-BE49-F238E27FC236}">
                <a16:creationId xmlns:a16="http://schemas.microsoft.com/office/drawing/2014/main" id="{7B7619F4-8179-8C03-5277-ADBE304FB873}"/>
              </a:ext>
            </a:extLst>
          </p:cNvPr>
          <p:cNvSpPr/>
          <p:nvPr/>
        </p:nvSpPr>
        <p:spPr>
          <a:xfrm>
            <a:off x="1744203" y="3770350"/>
            <a:ext cx="1565329"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Fisheries </a:t>
            </a:r>
            <a:r>
              <a:rPr lang="en-US" sz="1400" dirty="0" err="1">
                <a:solidFill>
                  <a:schemeClr val="tx1"/>
                </a:solidFill>
              </a:rPr>
              <a:t>Datasource</a:t>
            </a:r>
            <a:endParaRPr lang="en-US" sz="1400" dirty="0">
              <a:solidFill>
                <a:schemeClr val="tx1"/>
              </a:solidFill>
            </a:endParaRPr>
          </a:p>
        </p:txBody>
      </p:sp>
      <p:sp>
        <p:nvSpPr>
          <p:cNvPr id="8" name="Rectangle 7">
            <a:extLst>
              <a:ext uri="{FF2B5EF4-FFF2-40B4-BE49-F238E27FC236}">
                <a16:creationId xmlns:a16="http://schemas.microsoft.com/office/drawing/2014/main" id="{838E140E-2946-C272-8EB8-181667F1C66E}"/>
              </a:ext>
            </a:extLst>
          </p:cNvPr>
          <p:cNvSpPr/>
          <p:nvPr/>
        </p:nvSpPr>
        <p:spPr>
          <a:xfrm>
            <a:off x="3960462" y="2680303"/>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Wrangling</a:t>
            </a:r>
          </a:p>
        </p:txBody>
      </p:sp>
      <p:sp>
        <p:nvSpPr>
          <p:cNvPr id="10" name="Rectangle 9">
            <a:extLst>
              <a:ext uri="{FF2B5EF4-FFF2-40B4-BE49-F238E27FC236}">
                <a16:creationId xmlns:a16="http://schemas.microsoft.com/office/drawing/2014/main" id="{84EBB55F-0645-A8DA-C4FD-7CB2B672A75D}"/>
              </a:ext>
            </a:extLst>
          </p:cNvPr>
          <p:cNvSpPr/>
          <p:nvPr/>
        </p:nvSpPr>
        <p:spPr>
          <a:xfrm>
            <a:off x="3960462" y="3770349"/>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Wrangling</a:t>
            </a:r>
          </a:p>
        </p:txBody>
      </p:sp>
      <p:sp>
        <p:nvSpPr>
          <p:cNvPr id="13" name="Rectangle 12">
            <a:extLst>
              <a:ext uri="{FF2B5EF4-FFF2-40B4-BE49-F238E27FC236}">
                <a16:creationId xmlns:a16="http://schemas.microsoft.com/office/drawing/2014/main" id="{DC3F018D-8C9C-9B03-1B6D-81EB6BFDECD3}"/>
              </a:ext>
            </a:extLst>
          </p:cNvPr>
          <p:cNvSpPr/>
          <p:nvPr/>
        </p:nvSpPr>
        <p:spPr>
          <a:xfrm>
            <a:off x="5840278" y="3259809"/>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Notebook</a:t>
            </a:r>
          </a:p>
        </p:txBody>
      </p:sp>
      <p:sp>
        <p:nvSpPr>
          <p:cNvPr id="14" name="Rectangle 13">
            <a:extLst>
              <a:ext uri="{FF2B5EF4-FFF2-40B4-BE49-F238E27FC236}">
                <a16:creationId xmlns:a16="http://schemas.microsoft.com/office/drawing/2014/main" id="{6B9574B4-4591-E189-A6BA-E0A7B349CAD5}"/>
              </a:ext>
            </a:extLst>
          </p:cNvPr>
          <p:cNvSpPr/>
          <p:nvPr/>
        </p:nvSpPr>
        <p:spPr>
          <a:xfrm>
            <a:off x="7529594" y="3259808"/>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Assess</a:t>
            </a:r>
          </a:p>
        </p:txBody>
      </p:sp>
      <p:sp>
        <p:nvSpPr>
          <p:cNvPr id="15" name="Rectangle 14">
            <a:extLst>
              <a:ext uri="{FF2B5EF4-FFF2-40B4-BE49-F238E27FC236}">
                <a16:creationId xmlns:a16="http://schemas.microsoft.com/office/drawing/2014/main" id="{B6BDDE75-F975-9E72-F0C0-7A66C1350872}"/>
              </a:ext>
            </a:extLst>
          </p:cNvPr>
          <p:cNvSpPr/>
          <p:nvPr/>
        </p:nvSpPr>
        <p:spPr>
          <a:xfrm>
            <a:off x="9218910" y="3257222"/>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Results</a:t>
            </a:r>
          </a:p>
        </p:txBody>
      </p:sp>
      <p:cxnSp>
        <p:nvCxnSpPr>
          <p:cNvPr id="18" name="Connector: Elbow 17">
            <a:extLst>
              <a:ext uri="{FF2B5EF4-FFF2-40B4-BE49-F238E27FC236}">
                <a16:creationId xmlns:a16="http://schemas.microsoft.com/office/drawing/2014/main" id="{9393D35B-5EA7-0F8D-3FFF-05DD3DA681E8}"/>
              </a:ext>
            </a:extLst>
          </p:cNvPr>
          <p:cNvCxnSpPr>
            <a:stCxn id="8" idx="3"/>
            <a:endCxn id="13" idx="1"/>
          </p:cNvCxnSpPr>
          <p:nvPr/>
        </p:nvCxnSpPr>
        <p:spPr>
          <a:xfrm>
            <a:off x="4998848" y="3149127"/>
            <a:ext cx="841430" cy="579506"/>
          </a:xfrm>
          <a:prstGeom prst="bentConnector3">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19" name="Connector: Elbow 18">
            <a:extLst>
              <a:ext uri="{FF2B5EF4-FFF2-40B4-BE49-F238E27FC236}">
                <a16:creationId xmlns:a16="http://schemas.microsoft.com/office/drawing/2014/main" id="{BBCADE60-6030-BBAA-F53D-808511906CB0}"/>
              </a:ext>
            </a:extLst>
          </p:cNvPr>
          <p:cNvCxnSpPr>
            <a:cxnSpLocks/>
            <a:stCxn id="10" idx="3"/>
            <a:endCxn id="13" idx="1"/>
          </p:cNvCxnSpPr>
          <p:nvPr/>
        </p:nvCxnSpPr>
        <p:spPr>
          <a:xfrm flipV="1">
            <a:off x="4998848" y="3728633"/>
            <a:ext cx="841430" cy="510540"/>
          </a:xfrm>
          <a:prstGeom prst="bentConnector3">
            <a:avLst>
              <a:gd name="adj1" fmla="val 50000"/>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FBEEB9C0-2902-AC44-F938-1DB250E0D623}"/>
              </a:ext>
            </a:extLst>
          </p:cNvPr>
          <p:cNvCxnSpPr>
            <a:stCxn id="5" idx="3"/>
            <a:endCxn id="8" idx="1"/>
          </p:cNvCxnSpPr>
          <p:nvPr/>
        </p:nvCxnSpPr>
        <p:spPr>
          <a:xfrm>
            <a:off x="3309533" y="3149127"/>
            <a:ext cx="650929" cy="0"/>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24" name="Straight Arrow Connector 23">
            <a:extLst>
              <a:ext uri="{FF2B5EF4-FFF2-40B4-BE49-F238E27FC236}">
                <a16:creationId xmlns:a16="http://schemas.microsoft.com/office/drawing/2014/main" id="{75B159D1-857E-0A69-0F7E-54F01510DC84}"/>
              </a:ext>
            </a:extLst>
          </p:cNvPr>
          <p:cNvCxnSpPr>
            <a:cxnSpLocks/>
            <a:stCxn id="6" idx="3"/>
            <a:endCxn id="10" idx="1"/>
          </p:cNvCxnSpPr>
          <p:nvPr/>
        </p:nvCxnSpPr>
        <p:spPr>
          <a:xfrm flipV="1">
            <a:off x="3309532" y="4239173"/>
            <a:ext cx="650930" cy="1"/>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EFC3C39E-946D-8591-5E5D-80EC2DF76139}"/>
              </a:ext>
            </a:extLst>
          </p:cNvPr>
          <p:cNvCxnSpPr>
            <a:cxnSpLocks/>
            <a:stCxn id="13" idx="3"/>
            <a:endCxn id="14" idx="1"/>
          </p:cNvCxnSpPr>
          <p:nvPr/>
        </p:nvCxnSpPr>
        <p:spPr>
          <a:xfrm flipV="1">
            <a:off x="6878664" y="3728632"/>
            <a:ext cx="650930" cy="1"/>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03FA358A-CC4F-4606-9343-949243BEB3F2}"/>
              </a:ext>
            </a:extLst>
          </p:cNvPr>
          <p:cNvCxnSpPr>
            <a:cxnSpLocks/>
            <a:stCxn id="14" idx="3"/>
            <a:endCxn id="15" idx="1"/>
          </p:cNvCxnSpPr>
          <p:nvPr/>
        </p:nvCxnSpPr>
        <p:spPr>
          <a:xfrm flipV="1">
            <a:off x="8567980" y="3726046"/>
            <a:ext cx="650930" cy="2586"/>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614610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F64E5-7B05-06C5-2BAD-15906F71492C}"/>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E83A666A-71BC-B3D1-0C0D-6DB88857C380}"/>
              </a:ext>
            </a:extLst>
          </p:cNvPr>
          <p:cNvSpPr>
            <a:spLocks noGrp="1"/>
          </p:cNvSpPr>
          <p:nvPr>
            <p:ph idx="1"/>
          </p:nvPr>
        </p:nvSpPr>
        <p:spPr/>
        <p:txBody>
          <a:bodyPr/>
          <a:lstStyle/>
          <a:p>
            <a:r>
              <a:rPr lang="en-US" dirty="0"/>
              <a:t>Wind: NREL WIND Toolkit 2019 (120m height)</a:t>
            </a:r>
          </a:p>
          <a:p>
            <a:pPr lvl="1"/>
            <a:r>
              <a:rPr lang="en-US" dirty="0"/>
              <a:t>~13.9M records</a:t>
            </a:r>
          </a:p>
          <a:p>
            <a:pPr lvl="1"/>
            <a:r>
              <a:rPr lang="en-US" dirty="0"/>
              <a:t>Data aggregated to a 2km x 2km grid</a:t>
            </a:r>
          </a:p>
          <a:p>
            <a:pPr lvl="1"/>
            <a:r>
              <a:rPr lang="en-US" dirty="0"/>
              <a:t>Power analysis using  typical10MW power curve</a:t>
            </a:r>
          </a:p>
          <a:p>
            <a:pPr lvl="1"/>
            <a:r>
              <a:rPr lang="en-US" dirty="0"/>
              <a:t>Assume $50/MWh</a:t>
            </a:r>
          </a:p>
          <a:p>
            <a:r>
              <a:rPr lang="en-US" dirty="0"/>
              <a:t>Fisheries: Oregon commercial fishing economics</a:t>
            </a:r>
          </a:p>
          <a:p>
            <a:pPr lvl="1"/>
            <a:r>
              <a:rPr lang="en-US" dirty="0"/>
              <a:t>Allocate projected revenue to data grid</a:t>
            </a:r>
          </a:p>
          <a:p>
            <a:pPr lvl="1"/>
            <a:endParaRPr lang="en-US" sz="1800" dirty="0">
              <a:latin typeface="MS Shell Dlg 2" panose="020B0604030504040204" pitchFamily="34" charset="0"/>
            </a:endParaRPr>
          </a:p>
          <a:p>
            <a:pPr lvl="1"/>
            <a:endParaRPr lang="en-US" dirty="0"/>
          </a:p>
        </p:txBody>
      </p:sp>
    </p:spTree>
    <p:extLst>
      <p:ext uri="{BB962C8B-B14F-4D97-AF65-F5344CB8AC3E}">
        <p14:creationId xmlns:p14="http://schemas.microsoft.com/office/powerpoint/2010/main" val="2392400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5B414-31EF-9B04-ACC6-05B205F15D52}"/>
              </a:ext>
            </a:extLst>
          </p:cNvPr>
          <p:cNvSpPr>
            <a:spLocks noGrp="1"/>
          </p:cNvSpPr>
          <p:nvPr>
            <p:ph type="title"/>
          </p:nvPr>
        </p:nvSpPr>
        <p:spPr/>
        <p:txBody>
          <a:bodyPr/>
          <a:lstStyle/>
          <a:p>
            <a:r>
              <a:rPr lang="en-US" dirty="0"/>
              <a:t>Analysis: Grid</a:t>
            </a:r>
          </a:p>
        </p:txBody>
      </p:sp>
      <p:pic>
        <p:nvPicPr>
          <p:cNvPr id="5" name="Content Placeholder 4">
            <a:extLst>
              <a:ext uri="{FF2B5EF4-FFF2-40B4-BE49-F238E27FC236}">
                <a16:creationId xmlns:a16="http://schemas.microsoft.com/office/drawing/2014/main" id="{A2C7DB1F-D6BA-EE9C-6CBB-CEFADAEF8126}"/>
              </a:ext>
            </a:extLst>
          </p:cNvPr>
          <p:cNvPicPr>
            <a:picLocks noGrp="1" noChangeAspect="1"/>
          </p:cNvPicPr>
          <p:nvPr>
            <p:ph idx="1"/>
          </p:nvPr>
        </p:nvPicPr>
        <p:blipFill>
          <a:blip r:embed="rId2"/>
          <a:stretch>
            <a:fillRect/>
          </a:stretch>
        </p:blipFill>
        <p:spPr>
          <a:xfrm>
            <a:off x="7048487" y="2052003"/>
            <a:ext cx="4044340" cy="4059237"/>
          </a:xfrm>
        </p:spPr>
      </p:pic>
      <p:sp>
        <p:nvSpPr>
          <p:cNvPr id="9" name="TextBox 8">
            <a:extLst>
              <a:ext uri="{FF2B5EF4-FFF2-40B4-BE49-F238E27FC236}">
                <a16:creationId xmlns:a16="http://schemas.microsoft.com/office/drawing/2014/main" id="{9B0DBF5D-D139-E060-6DAF-0A7C9748BD8D}"/>
              </a:ext>
            </a:extLst>
          </p:cNvPr>
          <p:cNvSpPr txBox="1"/>
          <p:nvPr/>
        </p:nvSpPr>
        <p:spPr>
          <a:xfrm>
            <a:off x="1043335" y="1945323"/>
            <a:ext cx="4160520"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Create Oregon offshore lease areas</a:t>
            </a:r>
          </a:p>
          <a:p>
            <a:pPr marL="285750" indent="-285750">
              <a:buFont typeface="Arial" panose="020B0604020202020204" pitchFamily="34" charset="0"/>
              <a:buChar char="•"/>
            </a:pPr>
            <a:r>
              <a:rPr lang="en-US" sz="2000" dirty="0"/>
              <a:t>Load maps package for coastline</a:t>
            </a:r>
          </a:p>
          <a:p>
            <a:pPr marL="285750" indent="-285750">
              <a:buFont typeface="Arial" panose="020B0604020202020204" pitchFamily="34" charset="0"/>
              <a:buChar char="•"/>
            </a:pPr>
            <a:r>
              <a:rPr lang="en-US" sz="2000" dirty="0"/>
              <a:t>Define Coos Bay rectangle boundary</a:t>
            </a:r>
          </a:p>
          <a:p>
            <a:pPr marL="285750" indent="-285750">
              <a:buFont typeface="Arial" panose="020B0604020202020204" pitchFamily="34" charset="0"/>
              <a:buChar char="•"/>
            </a:pPr>
            <a:r>
              <a:rPr lang="en-US" sz="2000" dirty="0"/>
              <a:t>Define Brookings rectangle boundary</a:t>
            </a:r>
          </a:p>
          <a:p>
            <a:pPr marL="285750" indent="-285750">
              <a:buFont typeface="Arial" panose="020B0604020202020204" pitchFamily="34" charset="0"/>
              <a:buChar char="•"/>
            </a:pPr>
            <a:r>
              <a:rPr lang="en-US" sz="2000" dirty="0"/>
              <a:t>Generate systematic two-kilometer turbine grid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Notes</a:t>
            </a:r>
          </a:p>
          <a:p>
            <a:pPr marL="742950" lvl="1" indent="-285750">
              <a:buFont typeface="Arial" panose="020B0604020202020204" pitchFamily="34" charset="0"/>
              <a:buChar char="•"/>
            </a:pPr>
            <a:r>
              <a:rPr lang="en-US" sz="2000" dirty="0"/>
              <a:t>~1750 potential turbine sites</a:t>
            </a:r>
          </a:p>
          <a:p>
            <a:pPr marL="742950" lvl="1" indent="-285750">
              <a:buFont typeface="Arial" panose="020B0604020202020204" pitchFamily="34" charset="0"/>
              <a:buChar char="•"/>
            </a:pPr>
            <a:r>
              <a:rPr lang="en-US" sz="2000" dirty="0"/>
              <a:t>4km</a:t>
            </a:r>
            <a:r>
              <a:rPr lang="en-US" sz="2000" baseline="30000" dirty="0"/>
              <a:t>2</a:t>
            </a:r>
            <a:r>
              <a:rPr lang="en-US" sz="2000" dirty="0"/>
              <a:t> spacing</a:t>
            </a:r>
            <a:endParaRPr lang="en-US" sz="2000" baseline="30000" dirty="0"/>
          </a:p>
        </p:txBody>
      </p:sp>
    </p:spTree>
    <p:extLst>
      <p:ext uri="{BB962C8B-B14F-4D97-AF65-F5344CB8AC3E}">
        <p14:creationId xmlns:p14="http://schemas.microsoft.com/office/powerpoint/2010/main" val="107753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A0215-AA8B-5E96-145B-AD5F0B600433}"/>
              </a:ext>
            </a:extLst>
          </p:cNvPr>
          <p:cNvSpPr>
            <a:spLocks noGrp="1"/>
          </p:cNvSpPr>
          <p:nvPr>
            <p:ph type="title"/>
          </p:nvPr>
        </p:nvSpPr>
        <p:spPr/>
        <p:txBody>
          <a:bodyPr/>
          <a:lstStyle/>
          <a:p>
            <a:r>
              <a:rPr lang="en-US" dirty="0"/>
              <a:t>Analysis: Wind Data</a:t>
            </a:r>
          </a:p>
        </p:txBody>
      </p:sp>
      <p:sp>
        <p:nvSpPr>
          <p:cNvPr id="13" name="TextBox 12">
            <a:extLst>
              <a:ext uri="{FF2B5EF4-FFF2-40B4-BE49-F238E27FC236}">
                <a16:creationId xmlns:a16="http://schemas.microsoft.com/office/drawing/2014/main" id="{A190F8A3-2FE4-EDD3-966C-7FD175ED0DAB}"/>
              </a:ext>
            </a:extLst>
          </p:cNvPr>
          <p:cNvSpPr txBox="1"/>
          <p:nvPr/>
        </p:nvSpPr>
        <p:spPr>
          <a:xfrm>
            <a:off x="913795" y="1951672"/>
            <a:ext cx="4961225" cy="4370427"/>
          </a:xfrm>
          <a:prstGeom prst="rect">
            <a:avLst/>
          </a:prstGeom>
          <a:noFill/>
        </p:spPr>
        <p:txBody>
          <a:bodyPr wrap="square">
            <a:spAutoFit/>
          </a:bodyPr>
          <a:lstStyle/>
          <a:p>
            <a:pPr marL="285750" indent="-285750">
              <a:buFont typeface="Arial" panose="020B0604020202020204" pitchFamily="34" charset="0"/>
              <a:buChar char="•"/>
            </a:pPr>
            <a:r>
              <a:rPr lang="en-US" dirty="0"/>
              <a:t>G</a:t>
            </a:r>
            <a:r>
              <a:rPr lang="en-US" sz="2000" dirty="0"/>
              <a:t>enerate high-resolution offshore coordinate grid</a:t>
            </a:r>
          </a:p>
          <a:p>
            <a:pPr marL="285750" indent="-285750">
              <a:buFont typeface="Arial" panose="020B0604020202020204" pitchFamily="34" charset="0"/>
              <a:buChar char="•"/>
            </a:pPr>
            <a:r>
              <a:rPr lang="en-US" sz="2000" dirty="0"/>
              <a:t>Calculate distance from Oregon coastline</a:t>
            </a:r>
          </a:p>
          <a:p>
            <a:pPr marL="285750" indent="-285750">
              <a:buFont typeface="Arial" panose="020B0604020202020204" pitchFamily="34" charset="0"/>
              <a:buChar char="•"/>
            </a:pPr>
            <a:r>
              <a:rPr lang="en-US" sz="2000" dirty="0"/>
              <a:t>Higher speeds offshore and north</a:t>
            </a:r>
          </a:p>
          <a:p>
            <a:pPr marL="285750" indent="-285750">
              <a:buFont typeface="Arial" panose="020B0604020202020204" pitchFamily="34" charset="0"/>
              <a:buChar char="•"/>
            </a:pPr>
            <a:r>
              <a:rPr lang="en-US" sz="2000" dirty="0"/>
              <a:t>Apply realistic wind speed equations to reduce data to this view</a:t>
            </a:r>
          </a:p>
          <a:p>
            <a:pPr marL="285750" indent="-285750">
              <a:buFont typeface="Arial" panose="020B0604020202020204" pitchFamily="34" charset="0"/>
              <a:buChar char="•"/>
            </a:pPr>
            <a:r>
              <a:rPr lang="en-US" sz="2000" dirty="0"/>
              <a:t>Create smooth heat map bitmap</a:t>
            </a:r>
          </a:p>
          <a:p>
            <a:pPr marL="285750" indent="-285750">
              <a:buFont typeface="Arial" panose="020B0604020202020204" pitchFamily="34" charset="0"/>
              <a:buChar char="•"/>
            </a:pPr>
            <a:endParaRPr lang="en-US" sz="2000" dirty="0"/>
          </a:p>
          <a:p>
            <a:r>
              <a:rPr lang="en-US" sz="2000" dirty="0"/>
              <a:t>Notes</a:t>
            </a:r>
          </a:p>
          <a:p>
            <a:pPr marL="342900" indent="-342900">
              <a:buFont typeface="Arial" panose="020B0604020202020204" pitchFamily="34" charset="0"/>
              <a:buChar char="•"/>
            </a:pPr>
            <a:r>
              <a:rPr lang="en-US" sz="2000" dirty="0"/>
              <a:t>Power availability and wind speed are “the same” at this abstraction</a:t>
            </a:r>
          </a:p>
          <a:p>
            <a:pPr marL="342900" indent="-342900">
              <a:buFont typeface="Arial" panose="020B0604020202020204" pitchFamily="34" charset="0"/>
              <a:buChar char="•"/>
            </a:pPr>
            <a:r>
              <a:rPr lang="en-US" sz="2000" dirty="0"/>
              <a:t>~550 high-quality sites (CF ≥ 40%)</a:t>
            </a:r>
          </a:p>
          <a:p>
            <a:pPr marL="342900" indent="-342900">
              <a:buFont typeface="Arial" panose="020B0604020202020204" pitchFamily="34" charset="0"/>
              <a:buChar char="•"/>
            </a:pPr>
            <a:r>
              <a:rPr lang="en-US" sz="2000" dirty="0"/>
              <a:t>$2.5B total annual revenue potential at $50/MWh</a:t>
            </a:r>
          </a:p>
        </p:txBody>
      </p:sp>
      <p:pic>
        <p:nvPicPr>
          <p:cNvPr id="15" name="Picture 14">
            <a:extLst>
              <a:ext uri="{FF2B5EF4-FFF2-40B4-BE49-F238E27FC236}">
                <a16:creationId xmlns:a16="http://schemas.microsoft.com/office/drawing/2014/main" id="{1EE3BAB9-ECA8-A564-18A1-E81060E37A6A}"/>
              </a:ext>
            </a:extLst>
          </p:cNvPr>
          <p:cNvPicPr>
            <a:picLocks noChangeAspect="1"/>
          </p:cNvPicPr>
          <p:nvPr/>
        </p:nvPicPr>
        <p:blipFill>
          <a:blip r:embed="rId2"/>
          <a:stretch>
            <a:fillRect/>
          </a:stretch>
        </p:blipFill>
        <p:spPr>
          <a:xfrm>
            <a:off x="7042424" y="1989772"/>
            <a:ext cx="4059936" cy="4052445"/>
          </a:xfrm>
          <a:prstGeom prst="rect">
            <a:avLst/>
          </a:prstGeom>
        </p:spPr>
      </p:pic>
    </p:spTree>
    <p:extLst>
      <p:ext uri="{BB962C8B-B14F-4D97-AF65-F5344CB8AC3E}">
        <p14:creationId xmlns:p14="http://schemas.microsoft.com/office/powerpoint/2010/main" val="15310276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TM04033929[[fn=Slate]]</Template>
  <TotalTime>1462</TotalTime>
  <Words>1224</Words>
  <Application>Microsoft Office PowerPoint</Application>
  <PresentationFormat>Widescreen</PresentationFormat>
  <Paragraphs>141</Paragraphs>
  <Slides>18</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18</vt:i4>
      </vt:variant>
    </vt:vector>
  </HeadingPairs>
  <TitlesOfParts>
    <vt:vector size="24" baseType="lpstr">
      <vt:lpstr>Aptos</vt:lpstr>
      <vt:lpstr>Arial</vt:lpstr>
      <vt:lpstr>Calisto MT</vt:lpstr>
      <vt:lpstr>MS Shell Dlg 2</vt:lpstr>
      <vt:lpstr>Wingdings 2</vt:lpstr>
      <vt:lpstr>Slate</vt:lpstr>
      <vt:lpstr>Considering Fisheries Impacts During Allocation of OWF leases</vt:lpstr>
      <vt:lpstr>Issue</vt:lpstr>
      <vt:lpstr>Problem</vt:lpstr>
      <vt:lpstr>So What?</vt:lpstr>
      <vt:lpstr>Literature</vt:lpstr>
      <vt:lpstr>Strategy</vt:lpstr>
      <vt:lpstr>Data</vt:lpstr>
      <vt:lpstr>Analysis: Grid</vt:lpstr>
      <vt:lpstr>Analysis: Wind Data</vt:lpstr>
      <vt:lpstr>Analysis: Fisheries Data</vt:lpstr>
      <vt:lpstr>Method: Cost/Benefit Comparison</vt:lpstr>
      <vt:lpstr>Results</vt:lpstr>
      <vt:lpstr>Solution 1: Avoid harmful sites</vt:lpstr>
      <vt:lpstr>Solution 2: Economic Transfers</vt:lpstr>
      <vt:lpstr>Benefits of this methodology</vt:lpstr>
      <vt:lpstr>Next Steps</vt:lpstr>
      <vt:lpstr>Thanks</vt:lpstr>
      <vt:lpstr>Considering Fisheries Impacts During Allocation of OWF leases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Steve Swartz</dc:creator>
  <cp:lastModifiedBy>Steve Swartz</cp:lastModifiedBy>
  <cp:revision>15</cp:revision>
  <dcterms:created xsi:type="dcterms:W3CDTF">2025-04-28T23:13:05Z</dcterms:created>
  <dcterms:modified xsi:type="dcterms:W3CDTF">2025-06-05T14:01:02Z</dcterms:modified>
</cp:coreProperties>
</file>

<file path=docProps/thumbnail.jpeg>
</file>